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notesSlides/notesSlide1.xml" ContentType="application/vnd.openxmlformats-officedocument.presentationml.notesSlide+xml"/>
  <Override PartName="/ppt/tags/tag153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56.xml" ContentType="application/vnd.openxmlformats-officedocument.presentationml.tag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  <p:sldMasterId id="2147483720" r:id="rId7"/>
    <p:sldMasterId id="2147483732" r:id="rId8"/>
  </p:sldMasterIdLst>
  <p:notesMasterIdLst>
    <p:notesMasterId r:id="rId21"/>
  </p:notesMasterIdLst>
  <p:handoutMasterIdLst>
    <p:handoutMasterId r:id="rId22"/>
  </p:handoutMasterIdLst>
  <p:sldIdLst>
    <p:sldId id="274" r:id="rId9"/>
    <p:sldId id="275" r:id="rId10"/>
    <p:sldId id="258" r:id="rId11"/>
    <p:sldId id="261" r:id="rId12"/>
    <p:sldId id="264" r:id="rId13"/>
    <p:sldId id="276" r:id="rId14"/>
    <p:sldId id="267" r:id="rId15"/>
    <p:sldId id="283" r:id="rId16"/>
    <p:sldId id="285" r:id="rId17"/>
    <p:sldId id="287" r:id="rId18"/>
    <p:sldId id="288" r:id="rId19"/>
    <p:sldId id="272" r:id="rId20"/>
  </p:sldIdLst>
  <p:sldSz cx="12192000" cy="6858000"/>
  <p:notesSz cx="6858000" cy="9144000"/>
  <p:embeddedFontLst>
    <p:embeddedFont>
      <p:font typeface="Calisto MT" panose="02040603050505030304" pitchFamily="18" charset="77"/>
      <p:regular r:id="rId23"/>
      <p:bold r:id="rId24"/>
      <p:italic r:id="rId25"/>
      <p:boldItalic r:id="rId26"/>
    </p:embeddedFont>
    <p:embeddedFont>
      <p:font typeface="Hubot-Sans Black Italic" pitchFamily="2" charset="0"/>
      <p:bold r:id="rId27"/>
      <p:italic r:id="rId28"/>
      <p:boldItalic r:id="rId29"/>
    </p:embeddedFont>
    <p:embeddedFont>
      <p:font typeface="Lato" panose="020F0502020204030203" pitchFamily="34" charset="0"/>
      <p:regular r:id="rId30"/>
      <p:bold r:id="rId31"/>
      <p:italic r:id="rId32"/>
      <p:boldItalic r:id="rId33"/>
    </p:embeddedFont>
    <p:embeddedFont>
      <p:font typeface="Manrope SemiBold" pitchFamily="2" charset="0"/>
      <p:regular r:id="rId34"/>
      <p:bold r:id="rId35"/>
    </p:embeddedFont>
    <p:embeddedFont>
      <p:font typeface="Nunito Sans" pitchFamily="2" charset="77"/>
      <p:regular r:id="rId36"/>
      <p:bold r:id="rId37"/>
      <p:italic r:id="rId38"/>
      <p:boldItalic r:id="rId39"/>
    </p:embeddedFont>
    <p:embeddedFont>
      <p:font typeface="Nunito Sans ExtraBold" pitchFamily="2" charset="77"/>
      <p:bold r:id="rId40"/>
      <p:italic r:id="rId41"/>
      <p:boldItalic r:id="rId42"/>
    </p:embeddedFont>
  </p:embeddedFontLst>
  <p:custDataLst>
    <p:tags r:id="rId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2" userDrawn="1">
          <p15:clr>
            <a:srgbClr val="A4A3A4"/>
          </p15:clr>
        </p15:guide>
        <p15:guide id="2" pos="3816" userDrawn="1">
          <p15:clr>
            <a:srgbClr val="A4A3A4"/>
          </p15:clr>
        </p15:guide>
        <p15:guide id="3" pos="326" userDrawn="1">
          <p15:clr>
            <a:srgbClr val="A4A3A4"/>
          </p15:clr>
        </p15:guide>
        <p15:guide id="4" pos="42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84E8F"/>
    <a:srgbClr val="FB954C"/>
    <a:srgbClr val="F9F9F9"/>
    <a:srgbClr val="746CA2"/>
    <a:srgbClr val="C2BEDC"/>
    <a:srgbClr val="FEE5D2"/>
    <a:srgbClr val="FEFDFF"/>
    <a:srgbClr val="FAFAFC"/>
    <a:srgbClr val="EAE9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43"/>
  </p:normalViewPr>
  <p:slideViewPr>
    <p:cSldViewPr snapToGrid="0" showGuides="1">
      <p:cViewPr>
        <p:scale>
          <a:sx n="124" d="100"/>
          <a:sy n="124" d="100"/>
        </p:scale>
        <p:origin x="200" y="144"/>
      </p:cViewPr>
      <p:guideLst>
        <p:guide orient="horz" pos="2232"/>
        <p:guide pos="3816"/>
        <p:guide pos="326"/>
        <p:guide pos="42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font" Target="fonts/font9.fntdata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ags" Target="tags/tag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theme" Target="theme/theme1.xml"/><Relationship Id="rId20" Type="http://schemas.openxmlformats.org/officeDocument/2006/relationships/slide" Target="slides/slide12.xml"/><Relationship Id="rId41" Type="http://schemas.openxmlformats.org/officeDocument/2006/relationships/font" Target="fonts/font19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Downloads\Sales%20Data%20Analysis%20and%20Reporting%20for%20a%20Retail%20Chain%20project\Retail_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Downloads\Sales%20Data%20Analysis%20and%20Reporting%20for%20a%20Retail%20Chain%20project\Retail_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Downloads\Sales%20Data%20Analysis%20and%20Reporting%20for%20a%20Retail%20Chain%20project\Retail_dat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[Retail_data.xlsx]Transaction_Pivot_table_1!PivotTable5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00" b="0" i="0" u="none" strike="noStrike" kern="1200" spc="0" baseline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rgbClr val="00B050"/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r>
              <a:rPr lang="en-US" sz="1600" b="1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rgbClr val="00B050"/>
                </a:solidFill>
                <a:latin typeface="Calisto MT" panose="02040603050505030304" pitchFamily="18" charset="0"/>
              </a:rPr>
              <a:t>Total Sales by</a:t>
            </a:r>
            <a:r>
              <a:rPr lang="en-US" sz="1600" b="1" baseline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rgbClr val="00B050"/>
                </a:solidFill>
                <a:latin typeface="Calisto MT" panose="02040603050505030304" pitchFamily="18" charset="0"/>
              </a:rPr>
              <a:t> Year </a:t>
            </a:r>
            <a:endParaRPr lang="en-US" sz="1600" b="1"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  <a:solidFill>
                <a:srgbClr val="00B050"/>
              </a:solidFill>
              <a:latin typeface="Calisto MT" panose="02040603050505030304" pitchFamily="18" charset="0"/>
            </a:endParaRPr>
          </a:p>
        </c:rich>
      </c:tx>
      <c:layout>
        <c:manualLayout>
          <c:xMode val="edge"/>
          <c:yMode val="edge"/>
          <c:x val="0.25088970547018502"/>
          <c:y val="6.5468174728699697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00" b="0" i="0" u="none" strike="noStrike" kern="1200" spc="0" baseline="0"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  <a:solidFill>
                <a:srgbClr val="00B050"/>
              </a:solidFill>
              <a:latin typeface="Calisto MT" panose="02040603050505030304" pitchFamily="18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419085547047501"/>
          <c:y val="0.17148870911567801"/>
          <c:w val="0.80954378594248799"/>
          <c:h val="0.675658402123303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Transaction_Pivot_table_1!$E$19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A2069B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0" i="0" u="none" strike="noStrike" kern="1200" baseline="0">
                    <a:ln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a:ln>
                    <a:solidFill>
                      <a:schemeClr val="accent4">
                        <a:lumMod val="20000"/>
                        <a:lumOff val="8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Transaction_Pivot_table_1!$D$20:$D$25</c:f>
              <c:strCache>
                <c:ptCount val="5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</c:strCache>
            </c:strRef>
          </c:cat>
          <c:val>
            <c:numRef>
              <c:f>Transaction_Pivot_table_1!$E$20:$E$25</c:f>
              <c:numCache>
                <c:formatCode>General</c:formatCode>
                <c:ptCount val="5"/>
                <c:pt idx="0">
                  <c:v>1340339</c:v>
                </c:pt>
                <c:pt idx="1">
                  <c:v>2116599</c:v>
                </c:pt>
                <c:pt idx="2">
                  <c:v>2137368</c:v>
                </c:pt>
                <c:pt idx="3">
                  <c:v>2094508</c:v>
                </c:pt>
                <c:pt idx="4">
                  <c:v>435175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FA-DC42-88D0-727FC87D7D9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96"/>
        <c:overlap val="-43"/>
        <c:axId val="515977631"/>
        <c:axId val="515991551"/>
      </c:barChart>
      <c:catAx>
        <c:axId val="5159776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5991551"/>
        <c:crosses val="autoZero"/>
        <c:auto val="1"/>
        <c:lblAlgn val="ctr"/>
        <c:lblOffset val="100"/>
        <c:noMultiLvlLbl val="0"/>
      </c:catAx>
      <c:valAx>
        <c:axId val="5159915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59776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>
      <a:glow rad="63500">
        <a:schemeClr val="accent1">
          <a:satMod val="175000"/>
          <a:alpha val="13000"/>
        </a:schemeClr>
      </a:glow>
    </a:effectLst>
  </c:spPr>
  <c:txPr>
    <a:bodyPr/>
    <a:lstStyle/>
    <a:p>
      <a:pPr>
        <a:defRPr lang="en-US">
          <a:ln>
            <a:solidFill>
              <a:schemeClr val="tx2">
                <a:lumMod val="20000"/>
                <a:lumOff val="80000"/>
              </a:schemeClr>
            </a:solidFill>
          </a:ln>
          <a:solidFill>
            <a:schemeClr val="accent4">
              <a:lumMod val="20000"/>
              <a:lumOff val="80000"/>
            </a:schemeClr>
          </a:solidFill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[Retail_data.xlsx]Transaction_Pivot_table_1!PivotTable5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r>
              <a:rPr lang="en-US" sz="1600" b="1">
                <a:solidFill>
                  <a:srgbClr val="00B050"/>
                </a:solidFill>
                <a:latin typeface="Calisto MT" panose="02040603050505030304" pitchFamily="18" charset="0"/>
              </a:rPr>
              <a:t>Total Sales by</a:t>
            </a:r>
            <a:r>
              <a:rPr lang="en-US" sz="1600" b="1" baseline="0">
                <a:solidFill>
                  <a:srgbClr val="00B050"/>
                </a:solidFill>
                <a:latin typeface="Calisto MT" panose="02040603050505030304" pitchFamily="18" charset="0"/>
              </a:rPr>
              <a:t> Year </a:t>
            </a:r>
            <a:endParaRPr lang="en-US" sz="1600" b="1">
              <a:solidFill>
                <a:srgbClr val="00B050"/>
              </a:solidFill>
              <a:latin typeface="Calisto MT" panose="02040603050505030304" pitchFamily="18" charset="0"/>
            </a:endParaRPr>
          </a:p>
        </c:rich>
      </c:tx>
      <c:layout>
        <c:manualLayout>
          <c:xMode val="edge"/>
          <c:yMode val="edge"/>
          <c:x val="0.25088970547018502"/>
          <c:y val="6.5468174728699697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sto MT" panose="02040603050505030304" pitchFamily="18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419085547047501"/>
          <c:y val="0.17148870911567801"/>
          <c:w val="0.80954378594248799"/>
          <c:h val="0.675658402123303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Transaction_Pivot_table_1!$E$19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A2069B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0" i="0" u="none" strike="noStrike" kern="1200" baseline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Transaction_Pivot_table_1!$D$20:$D$25</c:f>
              <c:strCache>
                <c:ptCount val="5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</c:strCache>
            </c:strRef>
          </c:cat>
          <c:val>
            <c:numRef>
              <c:f>Transaction_Pivot_table_1!$E$20:$E$25</c:f>
              <c:numCache>
                <c:formatCode>General</c:formatCode>
                <c:ptCount val="5"/>
                <c:pt idx="0">
                  <c:v>1340339</c:v>
                </c:pt>
                <c:pt idx="1">
                  <c:v>2116599</c:v>
                </c:pt>
                <c:pt idx="2">
                  <c:v>2137368</c:v>
                </c:pt>
                <c:pt idx="3">
                  <c:v>2094508</c:v>
                </c:pt>
                <c:pt idx="4">
                  <c:v>435175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7F-5444-8686-A0C4D0BD5A2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96"/>
        <c:overlap val="-43"/>
        <c:axId val="515977631"/>
        <c:axId val="515991551"/>
      </c:barChart>
      <c:catAx>
        <c:axId val="5159776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5991551"/>
        <c:crosses val="autoZero"/>
        <c:auto val="1"/>
        <c:lblAlgn val="ctr"/>
        <c:lblOffset val="100"/>
        <c:noMultiLvlLbl val="0"/>
      </c:catAx>
      <c:valAx>
        <c:axId val="5159915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59776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>
      <a:glow rad="63500">
        <a:schemeClr val="accent1">
          <a:satMod val="175000"/>
          <a:alpha val="13000"/>
        </a:schemeClr>
      </a:glow>
    </a:effectLst>
  </c:spPr>
  <c:txPr>
    <a:bodyPr/>
    <a:lstStyle/>
    <a:p>
      <a:pPr>
        <a:defRPr lang="en-US"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[Retail_data.xlsx]Transaction_Pivot_table_1!PivotTable5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r>
              <a:rPr lang="en-US" sz="1600" b="1">
                <a:solidFill>
                  <a:srgbClr val="00B050"/>
                </a:solidFill>
                <a:latin typeface="Calisto MT" panose="02040603050505030304" pitchFamily="18" charset="0"/>
              </a:rPr>
              <a:t>Total Sales by</a:t>
            </a:r>
            <a:r>
              <a:rPr lang="en-US" sz="1600" b="1" baseline="0">
                <a:solidFill>
                  <a:srgbClr val="00B050"/>
                </a:solidFill>
                <a:latin typeface="Calisto MT" panose="02040603050505030304" pitchFamily="18" charset="0"/>
              </a:rPr>
              <a:t> Year </a:t>
            </a:r>
            <a:endParaRPr lang="en-US" sz="1600" b="1">
              <a:solidFill>
                <a:srgbClr val="00B050"/>
              </a:solidFill>
              <a:latin typeface="Calisto MT" panose="02040603050505030304" pitchFamily="18" charset="0"/>
            </a:endParaRPr>
          </a:p>
        </c:rich>
      </c:tx>
      <c:layout>
        <c:manualLayout>
          <c:xMode val="edge"/>
          <c:yMode val="edge"/>
          <c:x val="0.25088970547018502"/>
          <c:y val="6.5468174728699697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sto MT" panose="02040603050505030304" pitchFamily="18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419085547047501"/>
          <c:y val="0.17148870911567801"/>
          <c:w val="0.80954378594248799"/>
          <c:h val="0.675658402123303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Transaction_Pivot_table_1!$E$19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A2069B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0" i="0" u="none" strike="noStrike" kern="1200" baseline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Transaction_Pivot_table_1!$D$20:$D$25</c:f>
              <c:strCache>
                <c:ptCount val="5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</c:strCache>
            </c:strRef>
          </c:cat>
          <c:val>
            <c:numRef>
              <c:f>Transaction_Pivot_table_1!$E$20:$E$25</c:f>
              <c:numCache>
                <c:formatCode>General</c:formatCode>
                <c:ptCount val="5"/>
                <c:pt idx="0">
                  <c:v>1340339</c:v>
                </c:pt>
                <c:pt idx="1">
                  <c:v>2116599</c:v>
                </c:pt>
                <c:pt idx="2">
                  <c:v>2137368</c:v>
                </c:pt>
                <c:pt idx="3">
                  <c:v>2094508</c:v>
                </c:pt>
                <c:pt idx="4">
                  <c:v>435175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7E-2342-A635-F91DF26FEAC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96"/>
        <c:overlap val="-43"/>
        <c:axId val="515977631"/>
        <c:axId val="515991551"/>
      </c:barChart>
      <c:catAx>
        <c:axId val="5159776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5991551"/>
        <c:crosses val="autoZero"/>
        <c:auto val="1"/>
        <c:lblAlgn val="ctr"/>
        <c:lblOffset val="100"/>
        <c:noMultiLvlLbl val="0"/>
      </c:catAx>
      <c:valAx>
        <c:axId val="5159915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59776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>
      <a:glow rad="63500">
        <a:schemeClr val="accent1">
          <a:satMod val="175000"/>
          <a:alpha val="13000"/>
        </a:schemeClr>
      </a:glow>
    </a:effectLst>
  </c:spPr>
  <c:txPr>
    <a:bodyPr/>
    <a:lstStyle/>
    <a:p>
      <a:pPr>
        <a:defRPr lang="en-US"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anrope SemiBold" charset="0"/>
              <a:ea typeface="Manrope SemiBold" charset="0"/>
              <a:cs typeface="Manrope SemiBold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Manrope SemiBold" charset="0"/>
                <a:ea typeface="Manrope SemiBold" charset="0"/>
                <a:cs typeface="Manrope SemiBold" charset="0"/>
              </a:rPr>
              <a:t>2025/6/10</a:t>
            </a:fld>
            <a:endParaRPr lang="zh-CN" altLang="en-US">
              <a:latin typeface="Manrope SemiBold" charset="0"/>
              <a:ea typeface="Manrope SemiBold" charset="0"/>
              <a:cs typeface="Manrope SemiBold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anrope SemiBold" charset="0"/>
              <a:ea typeface="Manrope SemiBold" charset="0"/>
              <a:cs typeface="Manrope SemiBold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Manrope SemiBold" charset="0"/>
                <a:ea typeface="Manrope SemiBold" charset="0"/>
                <a:cs typeface="Manrope SemiBold" charset="0"/>
              </a:rPr>
              <a:t>‹#›</a:t>
            </a:fld>
            <a:endParaRPr lang="zh-CN" altLang="en-US">
              <a:latin typeface="Manrope SemiBold" charset="0"/>
              <a:ea typeface="Manrope SemiBold" charset="0"/>
              <a:cs typeface="Manrope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anrope SemiBold" charset="0"/>
                <a:ea typeface="Manrope SemiBold" charset="0"/>
                <a:cs typeface="Manrope SemiBold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anrope SemiBold" charset="0"/>
                <a:ea typeface="Manrope SemiBold" charset="0"/>
                <a:cs typeface="Manrope SemiBold" charset="0"/>
              </a:defRPr>
            </a:lvl1pPr>
          </a:lstStyle>
          <a:p>
            <a:fld id="{B52D78AD-5918-475B-B0A2-AEE0887B34ED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anrope SemiBold" charset="0"/>
                <a:ea typeface="Manrope SemiBold" charset="0"/>
                <a:cs typeface="Manrope SemiBold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anrope SemiBold" charset="0"/>
                <a:ea typeface="Manrope SemiBold" charset="0"/>
                <a:cs typeface="Manrope SemiBold" charset="0"/>
              </a:defRPr>
            </a:lvl1pPr>
          </a:lstStyle>
          <a:p>
            <a:fld id="{8EE14940-E741-4F95-B2EC-1025DDC8D8D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Manrope SemiBold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Manrope SemiBold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Manrope SemiBold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Manrope SemiBold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Manrope SemiBold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4.png"/><Relationship Id="rId5" Type="http://schemas.openxmlformats.org/officeDocument/2006/relationships/tags" Target="../tags/tag15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4.xml"/><Relationship Id="rId9" Type="http://schemas.openxmlformats.org/officeDocument/2006/relationships/tags" Target="../tags/tag19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4.xml"/><Relationship Id="rId4" Type="http://schemas.openxmlformats.org/officeDocument/2006/relationships/tags" Target="../tags/tag23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9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3" Type="http://schemas.openxmlformats.org/officeDocument/2006/relationships/tags" Target="../tags/tag34.xml"/><Relationship Id="rId7" Type="http://schemas.openxmlformats.org/officeDocument/2006/relationships/tags" Target="../tags/tag38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image" Target="../media/image6.png"/><Relationship Id="rId5" Type="http://schemas.openxmlformats.org/officeDocument/2006/relationships/tags" Target="../tags/tag36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35.xml"/><Relationship Id="rId9" Type="http://schemas.openxmlformats.org/officeDocument/2006/relationships/tags" Target="../tags/tag40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3" Type="http://schemas.openxmlformats.org/officeDocument/2006/relationships/tags" Target="../tags/tag49.xml"/><Relationship Id="rId7" Type="http://schemas.openxmlformats.org/officeDocument/2006/relationships/tags" Target="../tags/tag53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9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58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4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65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3" Type="http://schemas.openxmlformats.org/officeDocument/2006/relationships/tags" Target="../tags/tag74.xml"/><Relationship Id="rId7" Type="http://schemas.openxmlformats.org/officeDocument/2006/relationships/tags" Target="../tags/tag78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11" Type="http://schemas.openxmlformats.org/officeDocument/2006/relationships/image" Target="../media/image7.png"/><Relationship Id="rId5" Type="http://schemas.openxmlformats.org/officeDocument/2006/relationships/tags" Target="../tags/tag76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75.xml"/><Relationship Id="rId9" Type="http://schemas.openxmlformats.org/officeDocument/2006/relationships/tags" Target="../tags/tag80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94.xml"/><Relationship Id="rId3" Type="http://schemas.openxmlformats.org/officeDocument/2006/relationships/tags" Target="../tags/tag89.xml"/><Relationship Id="rId7" Type="http://schemas.openxmlformats.org/officeDocument/2006/relationships/tags" Target="../tags/tag93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11" Type="http://schemas.openxmlformats.org/officeDocument/2006/relationships/image" Target="../media/image8.png"/><Relationship Id="rId5" Type="http://schemas.openxmlformats.org/officeDocument/2006/relationships/tags" Target="../tags/tag91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90.xml"/><Relationship Id="rId9" Type="http://schemas.openxmlformats.org/officeDocument/2006/relationships/tags" Target="../tags/tag9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00.xml"/><Relationship Id="rId4" Type="http://schemas.openxmlformats.org/officeDocument/2006/relationships/tags" Target="../tags/tag99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04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107.xml"/><Relationship Id="rId7" Type="http://schemas.openxmlformats.org/officeDocument/2006/relationships/tags" Target="../tags/tag111.xml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9" Type="http://schemas.openxmlformats.org/officeDocument/2006/relationships/image" Target="../media/image9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114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125.xml"/><Relationship Id="rId3" Type="http://schemas.openxmlformats.org/officeDocument/2006/relationships/tags" Target="../tags/tag120.xml"/><Relationship Id="rId7" Type="http://schemas.openxmlformats.org/officeDocument/2006/relationships/tags" Target="../tags/tag124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9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2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4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3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41.xml"/><Relationship Id="rId4" Type="http://schemas.openxmlformats.org/officeDocument/2006/relationships/tags" Target="../tags/tag140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144.xml"/><Relationship Id="rId7" Type="http://schemas.openxmlformats.org/officeDocument/2006/relationships/tags" Target="../tags/tag148.xml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4" Type="http://schemas.openxmlformats.org/officeDocument/2006/relationships/tags" Target="../tags/tag145.xml"/><Relationship Id="rId9" Type="http://schemas.openxmlformats.org/officeDocument/2006/relationships/image" Target="../media/image10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>
            <p:custDataLst>
              <p:tags r:id="rId1"/>
            </p:custDataLst>
          </p:nvPr>
        </p:nvSpPr>
        <p:spPr>
          <a:xfrm rot="10800000"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chemeClr val="bg2"/>
              </a:gs>
              <a:gs pos="58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 rot="10800000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alpha val="50000"/>
                </a:schemeClr>
              </a:gs>
              <a:gs pos="100000">
                <a:schemeClr val="bg2">
                  <a:alpha val="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Arial" panose="020B0604020202020204" pitchFamily="34" charset="0"/>
            </a:endParaRPr>
          </a:p>
        </p:txBody>
      </p:sp>
      <p:pic>
        <p:nvPicPr>
          <p:cNvPr id="10" name="图片 9" descr="矢量智能对象5-0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1"/>
          <a:srcRect l="6578"/>
          <a:stretch>
            <a:fillRect/>
          </a:stretch>
        </p:blipFill>
        <p:spPr>
          <a:xfrm flipH="1">
            <a:off x="6149340" y="1361440"/>
            <a:ext cx="5763895" cy="5027930"/>
          </a:xfrm>
          <a:prstGeom prst="rect">
            <a:avLst/>
          </a:prstGeom>
        </p:spPr>
      </p:pic>
      <p:sp>
        <p:nvSpPr>
          <p:cNvPr id="9" name="署名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1006475" y="3587645"/>
            <a:ext cx="1607820" cy="4216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</p:spPr>
        <p:txBody>
          <a:bodyPr wrap="square" lIns="0" tIns="0" rIns="0" bIns="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400" b="0" i="0" u="none" strike="noStrike" kern="1200" cap="none" spc="0" normalizeH="0" baseline="0" noProof="1" dirty="0">
                <a:solidFill>
                  <a:srgbClr val="FFFFFF"/>
                </a:solidFill>
                <a:latin typeface="+mn-lt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lang="en-US" dirty="0">
                <a:sym typeface="+mn-ea"/>
              </a:rPr>
              <a:t>Click to add text</a:t>
            </a: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5"/>
            </p:custDataLst>
          </p:nvPr>
        </p:nvSpPr>
        <p:spPr>
          <a:xfrm>
            <a:off x="1006475" y="1586609"/>
            <a:ext cx="6184265" cy="172006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5300" b="0" i="0" u="none" strike="noStrike" kern="1200" cap="none" spc="0" normalizeH="0" baseline="0" noProof="1" dirty="0">
                <a:solidFill>
                  <a:schemeClr val="tx1"/>
                </a:solidFill>
                <a:latin typeface="+mj-lt"/>
              </a:defRPr>
            </a:lvl1pPr>
          </a:lstStyle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dirty="0">
                <a:sym typeface="+mn-ea"/>
              </a:rPr>
              <a:t>Click to add title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95324" y="6314400"/>
            <a:ext cx="2616675" cy="316800"/>
          </a:xfrm>
        </p:spPr>
        <p:txBody>
          <a:bodyPr/>
          <a:lstStyle/>
          <a:p>
            <a:r>
              <a:rPr lang="en-US"/>
              <a:t>Date Area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877600" y="6314400"/>
            <a:ext cx="2619075" cy="316800"/>
          </a:xfrm>
        </p:spPr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矩形: 圆角 3"/>
          <p:cNvSpPr/>
          <p:nvPr userDrawn="1">
            <p:custDataLst>
              <p:tags r:id="rId9"/>
            </p:custDataLst>
          </p:nvPr>
        </p:nvSpPr>
        <p:spPr>
          <a:xfrm>
            <a:off x="360045" y="333375"/>
            <a:ext cx="11473180" cy="6221730"/>
          </a:xfrm>
          <a:prstGeom prst="roundRect">
            <a:avLst>
              <a:gd name="adj" fmla="val 3754"/>
            </a:avLst>
          </a:prstGeom>
          <a:noFill/>
          <a:ln w="28575">
            <a:gradFill flip="none" rotWithShape="1">
              <a:gsLst>
                <a:gs pos="0">
                  <a:schemeClr val="accent2"/>
                </a:gs>
                <a:gs pos="71000">
                  <a:schemeClr val="accent2">
                    <a:alpha val="0"/>
                  </a:schemeClr>
                </a:gs>
              </a:gsLst>
              <a:lin ang="27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1"/>
            </p:custDataLst>
          </p:nvPr>
        </p:nvSpPr>
        <p:spPr>
          <a:xfrm>
            <a:off x="694800" y="359999"/>
            <a:ext cx="10800000" cy="72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>
            <a:lvl1pPr marL="0" marR="0" lvl="0" algn="l" defTabSz="914400" rtl="0" eaLnBrk="1" fontAlgn="base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800" b="0" i="0" u="none" strike="noStrike" kern="1200" cap="none" spc="0" normalizeH="0" baseline="0" noProof="1">
                <a:solidFill>
                  <a:schemeClr val="tx1"/>
                </a:soli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Click to add title</a:t>
            </a:r>
          </a:p>
        </p:txBody>
      </p:sp>
      <p:sp>
        <p:nvSpPr>
          <p:cNvPr id="7" name="正文"/>
          <p:cNvSpPr txBox="1"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94800" y="1225550"/>
            <a:ext cx="10796050" cy="502412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Tx/>
              <a:buFont typeface="Arial" panose="020B0604020202020204" pitchFamily="34" charset="0"/>
              <a:buChar char="●"/>
              <a:defRPr kumimoji="0" 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lt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</a:pPr>
            <a:r>
              <a:rPr dirty="0">
                <a:sym typeface="+mn-ea"/>
              </a:rPr>
              <a:t>Click to add text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94800" y="6314400"/>
            <a:ext cx="2617200" cy="316800"/>
          </a:xfrm>
        </p:spPr>
        <p:txBody>
          <a:bodyPr/>
          <a:lstStyle/>
          <a:p>
            <a:r>
              <a:rPr lang="en-US"/>
              <a:t>Date Area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619600" cy="316800"/>
          </a:xfrm>
        </p:spPr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 rot="10800000"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chemeClr val="bg2"/>
              </a:gs>
              <a:gs pos="58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 rot="10800000"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alpha val="50000"/>
                </a:schemeClr>
              </a:gs>
              <a:gs pos="100000">
                <a:schemeClr val="bg2">
                  <a:alpha val="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Arial" panose="020B0604020202020204" pitchFamily="34" charset="0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3"/>
            </p:custDataLst>
          </p:nvPr>
        </p:nvSpPr>
        <p:spPr>
          <a:xfrm>
            <a:off x="695325" y="361950"/>
            <a:ext cx="10801350" cy="727075"/>
          </a:xfrm>
          <a:prstGeom prst="rect">
            <a:avLst/>
          </a:prstGeom>
          <a:noFill/>
        </p:spPr>
        <p:txBody>
          <a:bodyPr wrap="square" lIns="91440" tIns="0" rIns="91440" bIns="0" rtlCol="0" anchor="b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3200" b="0" i="0" u="none" strike="noStrike" kern="1200" cap="none" spc="0" normalizeH="0" baseline="0" noProof="1">
                <a:solidFill>
                  <a:schemeClr val="tx1"/>
                </a:soli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Click to add title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62" y="1638300"/>
            <a:ext cx="4029075" cy="4038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 rot="10800000"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chemeClr val="bg2"/>
              </a:gs>
              <a:gs pos="58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 rot="10800000">
            <a:off x="0" y="-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alpha val="50000"/>
                </a:schemeClr>
              </a:gs>
              <a:gs pos="100000">
                <a:schemeClr val="bg2">
                  <a:alpha val="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Arial" panose="020B0604020202020204" pitchFamily="34" charset="0"/>
            </a:endParaRPr>
          </a:p>
        </p:txBody>
      </p:sp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3"/>
            </p:custDataLst>
          </p:nvPr>
        </p:nvSpPr>
        <p:spPr>
          <a:xfrm>
            <a:off x="914400" y="1677670"/>
            <a:ext cx="6045200" cy="1855470"/>
          </a:xfrm>
          <a:prstGeom prst="rect">
            <a:avLst/>
          </a:prstGeom>
          <a:noFill/>
        </p:spPr>
        <p:txBody>
          <a:bodyPr wrap="none" lIns="91440" tIns="0" rIns="91440" bIns="0" rtlCol="0" anchor="b" anchorCtr="0">
            <a:normAutofit/>
          </a:bodyPr>
          <a:lstStyle>
            <a:lvl1pPr marL="0" marR="0" lvl="0" algn="l" defTabSz="914400" rtl="0" eaLnBrk="1" fontAlgn="ctr" latinLnBrk="0" hangingPunct="1">
              <a:lnSpc>
                <a:spcPct val="120000"/>
              </a:lnSpc>
              <a:buClrTx/>
              <a:buSzTx/>
              <a:buFontTx/>
              <a:buNone/>
              <a:defRPr kumimoji="0" lang="en-US" sz="9600" b="0" i="0" u="none" strike="noStrike" kern="1200" cap="none" spc="0" normalizeH="0" baseline="0" noProof="1">
                <a:gradFill>
                  <a:gsLst>
                    <a:gs pos="79000">
                      <a:schemeClr val="accent1"/>
                    </a:gs>
                    <a:gs pos="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+mn-lt"/>
                <a:sym typeface="+mn-ea"/>
              </a:defRPr>
            </a:lvl1pPr>
          </a:lstStyle>
          <a:p>
            <a:pPr lvl="0" algn="l" fontAlgn="ctr">
              <a:lnSpc>
                <a:spcPct val="120000"/>
              </a:lnSpc>
              <a:buClrTx/>
              <a:buSzTx/>
              <a:buFontTx/>
            </a:pPr>
            <a:r>
              <a:rPr dirty="0">
                <a:sym typeface="+mn-ea"/>
              </a:rPr>
              <a:t>Click to add text</a:t>
            </a:r>
          </a:p>
        </p:txBody>
      </p:sp>
      <p:sp>
        <p:nvSpPr>
          <p:cNvPr id="7" name="副标题"/>
          <p:cNvSpPr txBox="1">
            <a:spLocks noGrp="1"/>
          </p:cNvSpPr>
          <p:nvPr>
            <p:ph type="title" idx="1" hasCustomPrompt="1"/>
            <p:custDataLst>
              <p:tags r:id="rId4"/>
            </p:custDataLst>
          </p:nvPr>
        </p:nvSpPr>
        <p:spPr>
          <a:xfrm>
            <a:off x="895350" y="3533140"/>
            <a:ext cx="6045200" cy="1541145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rmAutofit/>
          </a:bodyPr>
          <a:lstStyle>
            <a:lvl1pPr marL="0" marR="0" lvl="0" algn="l" defTabSz="914400" rtl="0" eaLnBrk="1" fontAlgn="ctr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3600" b="0" i="0" u="none" strike="noStrike" kern="1200" cap="none" spc="0" normalizeH="0" baseline="0" noProof="1">
                <a:solidFill>
                  <a:schemeClr val="tx1"/>
                </a:solidFill>
                <a:latin typeface="+mj-lt"/>
                <a:sym typeface="+mn-ea"/>
              </a:defRPr>
            </a:lvl1pPr>
          </a:lstStyle>
          <a:p>
            <a:pPr lvl="0" algn="l" fontAlgn="ctr">
              <a:buClrTx/>
              <a:buSzTx/>
              <a:buFontTx/>
            </a:pPr>
            <a:r>
              <a:rPr dirty="0">
                <a:sym typeface="+mn-ea"/>
              </a:rPr>
              <a:t>Click to add title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212" y="1820862"/>
            <a:ext cx="4676775" cy="4333875"/>
          </a:xfrm>
          <a:prstGeom prst="rect">
            <a:avLst/>
          </a:prstGeom>
        </p:spPr>
      </p:pic>
      <p:sp>
        <p:nvSpPr>
          <p:cNvPr id="2" name="矩形: 圆角 3"/>
          <p:cNvSpPr/>
          <p:nvPr userDrawn="1">
            <p:custDataLst>
              <p:tags r:id="rId9"/>
            </p:custDataLst>
          </p:nvPr>
        </p:nvSpPr>
        <p:spPr>
          <a:xfrm>
            <a:off x="360045" y="333375"/>
            <a:ext cx="11473180" cy="6221730"/>
          </a:xfrm>
          <a:prstGeom prst="roundRect">
            <a:avLst>
              <a:gd name="adj" fmla="val 3754"/>
            </a:avLst>
          </a:prstGeom>
          <a:noFill/>
          <a:ln w="28575">
            <a:gradFill flip="none" rotWithShape="1">
              <a:gsLst>
                <a:gs pos="0">
                  <a:schemeClr val="accent2"/>
                </a:gs>
                <a:gs pos="71000">
                  <a:schemeClr val="accent2">
                    <a:alpha val="0"/>
                  </a:schemeClr>
                </a:gs>
              </a:gsLst>
              <a:lin ang="27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"/>
          <p:cNvSpPr txBox="1">
            <a:spLocks noGrp="1"/>
          </p:cNvSpPr>
          <p:nvPr>
            <p:ph type="title" idx="3" hasCustomPrompt="1"/>
            <p:custDataLst>
              <p:tags r:id="rId1"/>
            </p:custDataLst>
          </p:nvPr>
        </p:nvSpPr>
        <p:spPr>
          <a:xfrm>
            <a:off x="694800" y="359999"/>
            <a:ext cx="10800000" cy="72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>
            <a:lvl1pPr marL="0" marR="0" lvl="0" algn="l" defTabSz="914400" rtl="0" eaLnBrk="1" fontAlgn="base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800" b="0" i="0" u="none" strike="noStrike" kern="1200" cap="none" spc="0" normalizeH="0" baseline="0" noProof="1">
                <a:solidFill>
                  <a:schemeClr val="tx1"/>
                </a:soli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Click to add title</a:t>
            </a:r>
          </a:p>
        </p:txBody>
      </p:sp>
      <p:sp>
        <p:nvSpPr>
          <p:cNvPr id="9" name="正文"/>
          <p:cNvSpPr txBox="1">
            <a:spLocks noGrp="1"/>
          </p:cNvSpPr>
          <p:nvPr>
            <p:ph idx="2" hasCustomPrompt="1"/>
            <p:custDataLst>
              <p:tags r:id="rId2"/>
            </p:custDataLst>
          </p:nvPr>
        </p:nvSpPr>
        <p:spPr>
          <a:xfrm>
            <a:off x="6400805" y="1250066"/>
            <a:ext cx="5093995" cy="4999527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lt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Click to add text</a:t>
            </a:r>
          </a:p>
        </p:txBody>
      </p:sp>
      <p:sp>
        <p:nvSpPr>
          <p:cNvPr id="8" name="正文"/>
          <p:cNvSpPr txBox="1"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691206" y="1250066"/>
            <a:ext cx="5093994" cy="4999527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lt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Click to add text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95324" y="6314400"/>
            <a:ext cx="2616675" cy="316800"/>
          </a:xfrm>
        </p:spPr>
        <p:txBody>
          <a:bodyPr/>
          <a:lstStyle/>
          <a:p>
            <a:r>
              <a:rPr lang="en-US"/>
              <a:t>Date Area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619075" cy="316800"/>
          </a:xfrm>
        </p:spPr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"/>
          <p:cNvSpPr txBox="1">
            <a:spLocks noGrp="1"/>
          </p:cNvSpPr>
          <p:nvPr>
            <p:ph type="title" idx="5" hasCustomPrompt="1"/>
            <p:custDataLst>
              <p:tags r:id="rId1"/>
            </p:custDataLst>
          </p:nvPr>
        </p:nvSpPr>
        <p:spPr>
          <a:xfrm>
            <a:off x="694800" y="359999"/>
            <a:ext cx="10800000" cy="72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>
            <a:lvl1pPr marL="0" marR="0" lvl="0" algn="l" defTabSz="914400" rtl="0" eaLnBrk="1" fontAlgn="base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800" b="0" i="0" u="none" strike="noStrike" kern="1200" cap="none" spc="0" normalizeH="0" baseline="0" noProof="1">
                <a:solidFill>
                  <a:schemeClr val="tx1"/>
                </a:soli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Click to add title</a:t>
            </a:r>
          </a:p>
        </p:txBody>
      </p:sp>
      <p:sp>
        <p:nvSpPr>
          <p:cNvPr id="13" name="正文"/>
          <p:cNvSpPr txBox="1">
            <a:spLocks noGrp="1"/>
          </p:cNvSpPr>
          <p:nvPr>
            <p:ph idx="4" hasCustomPrompt="1"/>
            <p:custDataLst>
              <p:tags r:id="rId2"/>
            </p:custDataLst>
          </p:nvPr>
        </p:nvSpPr>
        <p:spPr>
          <a:xfrm>
            <a:off x="6235200" y="1854000"/>
            <a:ext cx="5261475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lt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Click to add text</a:t>
            </a:r>
          </a:p>
        </p:txBody>
      </p:sp>
      <p:sp>
        <p:nvSpPr>
          <p:cNvPr id="12" name="标题"/>
          <p:cNvSpPr txBox="1">
            <a:spLocks noGrp="1"/>
          </p:cNvSpPr>
          <p:nvPr>
            <p:ph type="title" idx="3" hasCustomPrompt="1"/>
            <p:custDataLst>
              <p:tags r:id="rId3"/>
            </p:custDataLst>
          </p:nvPr>
        </p:nvSpPr>
        <p:spPr>
          <a:xfrm>
            <a:off x="6235200" y="1226215"/>
            <a:ext cx="5261475" cy="46288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000" b="1" i="0" u="none" strike="noStrike" kern="1200" cap="none" spc="0" normalizeH="0" baseline="0" noProof="1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dirty="0">
                <a:sym typeface="+mn-ea"/>
              </a:rPr>
              <a:t>Click to add title</a:t>
            </a:r>
          </a:p>
        </p:txBody>
      </p:sp>
      <p:sp>
        <p:nvSpPr>
          <p:cNvPr id="11" name="正文"/>
          <p:cNvSpPr txBox="1">
            <a:spLocks noGrp="1"/>
          </p:cNvSpPr>
          <p:nvPr>
            <p:ph idx="2" hasCustomPrompt="1"/>
            <p:custDataLst>
              <p:tags r:id="rId4"/>
            </p:custDataLst>
          </p:nvPr>
        </p:nvSpPr>
        <p:spPr>
          <a:xfrm>
            <a:off x="694800" y="1854000"/>
            <a:ext cx="52560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lt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Click to add text</a:t>
            </a:r>
          </a:p>
        </p:txBody>
      </p:sp>
      <p:sp>
        <p:nvSpPr>
          <p:cNvPr id="10" name="标题"/>
          <p:cNvSpPr txBox="1">
            <a:spLocks noGrp="1"/>
          </p:cNvSpPr>
          <p:nvPr>
            <p:ph type="title" idx="1" hasCustomPrompt="1"/>
            <p:custDataLst>
              <p:tags r:id="rId5"/>
            </p:custDataLst>
          </p:nvPr>
        </p:nvSpPr>
        <p:spPr>
          <a:xfrm>
            <a:off x="694800" y="1225550"/>
            <a:ext cx="5256000" cy="46288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000" b="1" i="0" u="none" strike="noStrike" kern="1200" cap="none" spc="0" normalizeH="0" baseline="0" noProof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dirty="0">
                <a:sym typeface="+mn-ea"/>
              </a:rPr>
              <a:t>Click to add title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718184" y="6314400"/>
            <a:ext cx="2593815" cy="316800"/>
          </a:xfrm>
        </p:spPr>
        <p:txBody>
          <a:bodyPr/>
          <a:lstStyle/>
          <a:p>
            <a:r>
              <a:rPr lang="en-US"/>
              <a:t>Date Area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877600" y="6314400"/>
            <a:ext cx="2619075" cy="316800"/>
          </a:xfrm>
        </p:spPr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"/>
          <p:cNvSpPr txBox="1">
            <a:spLocks noGrp="1"/>
          </p:cNvSpPr>
          <p:nvPr>
            <p:ph type="title" idx="2" hasCustomPrompt="1"/>
            <p:custDataLst>
              <p:tags r:id="rId1"/>
            </p:custDataLst>
          </p:nvPr>
        </p:nvSpPr>
        <p:spPr>
          <a:xfrm>
            <a:off x="694800" y="359999"/>
            <a:ext cx="10800000" cy="72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>
            <a:lvl1pPr marL="0" marR="0" lvl="0" algn="l" defTabSz="914400" rtl="0" eaLnBrk="1" fontAlgn="base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800" b="0" i="0" u="none" strike="noStrike" kern="1200" cap="none" spc="0" normalizeH="0" baseline="0" noProof="1">
                <a:solidFill>
                  <a:schemeClr val="tx1"/>
                </a:soli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Click to add title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95324" y="6314400"/>
            <a:ext cx="2616675" cy="316800"/>
          </a:xfrm>
        </p:spPr>
        <p:txBody>
          <a:bodyPr/>
          <a:lstStyle/>
          <a:p>
            <a:r>
              <a:rPr lang="en-US"/>
              <a:t>Date Area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619075" cy="316800"/>
          </a:xfrm>
        </p:spPr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文"/>
          <p:cNvSpPr txBox="1">
            <a:spLocks noGrp="1"/>
          </p:cNvSpPr>
          <p:nvPr>
            <p:ph idx="1" hasCustomPrompt="1"/>
            <p:custDataLst>
              <p:tags r:id="rId1"/>
            </p:custDataLst>
          </p:nvPr>
        </p:nvSpPr>
        <p:spPr>
          <a:xfrm>
            <a:off x="695324" y="366395"/>
            <a:ext cx="10801351" cy="589026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lt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lt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lt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lt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lt"/>
                <a:sym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Click to add text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95324" y="6314400"/>
            <a:ext cx="2616675" cy="316800"/>
          </a:xfrm>
        </p:spPr>
        <p:txBody>
          <a:bodyPr/>
          <a:lstStyle/>
          <a:p>
            <a:r>
              <a:rPr lang="en-US"/>
              <a:t>Date Area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619075" cy="316800"/>
          </a:xfrm>
        </p:spPr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>
            <p:custDataLst>
              <p:tags r:id="rId1"/>
            </p:custDataLst>
          </p:nvPr>
        </p:nvCxnSpPr>
        <p:spPr>
          <a:xfrm>
            <a:off x="718185" y="959485"/>
            <a:ext cx="694055" cy="0"/>
          </a:xfrm>
          <a:prstGeom prst="line">
            <a:avLst/>
          </a:prstGeom>
          <a:ln w="254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2"/>
            </p:custDataLst>
          </p:nvPr>
        </p:nvSpPr>
        <p:spPr>
          <a:xfrm>
            <a:off x="695325" y="1225550"/>
            <a:ext cx="10799476" cy="45974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107950" rtlCol="0" anchor="b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800" b="0" i="0" u="none" strike="noStrike" kern="1200" cap="none" spc="300" normalizeH="0" baseline="0" noProof="1" dirty="0">
                <a:solidFill>
                  <a:schemeClr val="tx1"/>
                </a:solidFill>
                <a:latin typeface="+mj-lt"/>
              </a:defRPr>
            </a:lvl1pPr>
          </a:lstStyle>
          <a:p>
            <a:pPr lvl="0" algn="l"/>
            <a:r>
              <a:rPr dirty="0">
                <a:sym typeface="+mn-ea"/>
              </a:rPr>
              <a:t>Click to add text</a:t>
            </a:r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3"/>
            </p:custDataLst>
          </p:nvPr>
        </p:nvSpPr>
        <p:spPr>
          <a:xfrm>
            <a:off x="694800" y="359999"/>
            <a:ext cx="10800000" cy="72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>
            <a:lvl1pPr marL="0" marR="0" lvl="0" algn="l" defTabSz="914400" rtl="0" eaLnBrk="1" fontAlgn="base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800" b="0" i="0" u="none" strike="noStrike" kern="1200" cap="none" spc="0" normalizeH="0" baseline="0" noProof="1">
                <a:solidFill>
                  <a:schemeClr val="tx1"/>
                </a:soli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Click to add title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94800" y="6314400"/>
            <a:ext cx="2617200" cy="316800"/>
          </a:xfrm>
        </p:spPr>
        <p:txBody>
          <a:bodyPr/>
          <a:lstStyle/>
          <a:p>
            <a:r>
              <a:rPr lang="en-US"/>
              <a:t>Date Area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619075" cy="316800"/>
          </a:xfrm>
        </p:spPr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 rot="10800000"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chemeClr val="bg2"/>
              </a:gs>
              <a:gs pos="58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 rot="10800000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alpha val="50000"/>
                </a:schemeClr>
              </a:gs>
              <a:gs pos="100000">
                <a:schemeClr val="bg2">
                  <a:alpha val="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Arial" panose="020B0604020202020204" pitchFamily="34" charset="0"/>
            </a:endParaRPr>
          </a:p>
        </p:txBody>
      </p:sp>
      <p:pic>
        <p:nvPicPr>
          <p:cNvPr id="10" name="图片 9" descr="996_画板 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 flipH="1">
            <a:off x="5743575" y="925195"/>
            <a:ext cx="6927215" cy="5567680"/>
          </a:xfrm>
          <a:prstGeom prst="rect">
            <a:avLst/>
          </a:prstGeom>
        </p:spPr>
      </p:pic>
      <p:sp>
        <p:nvSpPr>
          <p:cNvPr id="8" name="署名"/>
          <p:cNvSpPr txBox="1">
            <a:spLocks noGrp="1"/>
          </p:cNvSpPr>
          <p:nvPr>
            <p:ph type="body" idx="2" hasCustomPrompt="1"/>
            <p:custDataLst>
              <p:tags r:id="rId4"/>
            </p:custDataLst>
          </p:nvPr>
        </p:nvSpPr>
        <p:spPr>
          <a:xfrm>
            <a:off x="1006475" y="3617595"/>
            <a:ext cx="1607820" cy="4216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</p:spPr>
        <p:txBody>
          <a:bodyPr wrap="square" lIns="0" tIns="0" rIns="0" bIns="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400" b="0" i="0" u="none" strike="noStrike" kern="1200" cap="none" spc="0" normalizeH="0" baseline="0" noProof="1" dirty="0">
                <a:solidFill>
                  <a:srgbClr val="FFFFFF"/>
                </a:solidFill>
                <a:latin typeface="+mn-lt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Click to add text</a:t>
            </a: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5"/>
            </p:custDataLst>
          </p:nvPr>
        </p:nvSpPr>
        <p:spPr>
          <a:xfrm>
            <a:off x="1006475" y="1586608"/>
            <a:ext cx="6184265" cy="1728092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>
            <a:lvl1pPr marL="0" marR="0" algn="l" defTabSz="914400" rtl="0" eaLnBrk="1" fontAlgn="auto" latinLnBrk="0" hangingPunct="1">
              <a:lnSpc>
                <a:spcPct val="90000"/>
              </a:lnSpc>
              <a:buClrTx/>
              <a:buSzTx/>
              <a:buFontTx/>
              <a:buNone/>
              <a:defRPr kumimoji="0" lang="en-US" sz="5800" b="0" i="0" u="none" strike="noStrike" kern="1200" cap="none" spc="0" normalizeH="0" baseline="0" noProof="1" dirty="0">
                <a:solidFill>
                  <a:schemeClr val="tx1"/>
                </a:solidFill>
                <a:latin typeface="+mj-lt"/>
              </a:defRPr>
            </a:lvl1pPr>
          </a:lstStyle>
          <a:p>
            <a:pPr lvl="0" algn="l">
              <a:lnSpc>
                <a:spcPct val="90000"/>
              </a:lnSpc>
              <a:buClrTx/>
              <a:buSzTx/>
              <a:buFontTx/>
            </a:pPr>
            <a:r>
              <a:rPr dirty="0">
                <a:sym typeface="+mn-ea"/>
              </a:rPr>
              <a:t>Click to add title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矩形: 圆角 3"/>
          <p:cNvSpPr/>
          <p:nvPr userDrawn="1">
            <p:custDataLst>
              <p:tags r:id="rId9"/>
            </p:custDataLst>
          </p:nvPr>
        </p:nvSpPr>
        <p:spPr>
          <a:xfrm>
            <a:off x="360045" y="333375"/>
            <a:ext cx="11473180" cy="6221730"/>
          </a:xfrm>
          <a:prstGeom prst="roundRect">
            <a:avLst>
              <a:gd name="adj" fmla="val 3754"/>
            </a:avLst>
          </a:prstGeom>
          <a:noFill/>
          <a:ln w="28575">
            <a:gradFill flip="none" rotWithShape="1">
              <a:gsLst>
                <a:gs pos="0">
                  <a:schemeClr val="accent2"/>
                </a:gs>
                <a:gs pos="71000">
                  <a:schemeClr val="accent2">
                    <a:alpha val="0"/>
                  </a:schemeClr>
                </a:gs>
              </a:gsLst>
              <a:lin ang="27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电脑的屏幕&#10;&#10;描述已自动生成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43000">
                <a:schemeClr val="accent2">
                  <a:lumMod val="50000"/>
                  <a:alpha val="2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 userDrawn="1">
            <p:custDataLst>
              <p:tags r:id="rId3"/>
            </p:custDataLst>
          </p:nvPr>
        </p:nvSpPr>
        <p:spPr>
          <a:xfrm flipV="1">
            <a:off x="271462" y="366712"/>
            <a:ext cx="11649076" cy="6210301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20000"/>
                    <a:lumOff val="80000"/>
                    <a:alpha val="20000"/>
                  </a:schemeClr>
                </a:gs>
                <a:gs pos="34000">
                  <a:schemeClr val="accent2">
                    <a:alpha val="0"/>
                  </a:schemeClr>
                </a:gs>
              </a:gsLst>
              <a:lin ang="7800000" scaled="0"/>
            </a:gradFill>
          </a:ln>
          <a:effectLst>
            <a:outerShdw blurRad="330200" dist="381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ctrTitle" hasCustomPrompt="1"/>
            <p:custDataLst>
              <p:tags r:id="rId4"/>
            </p:custDataLst>
          </p:nvPr>
        </p:nvSpPr>
        <p:spPr>
          <a:xfrm>
            <a:off x="1163955" y="523875"/>
            <a:ext cx="6628130" cy="3411855"/>
          </a:xfrm>
        </p:spPr>
        <p:txBody>
          <a:bodyPr wrap="square" anchor="b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defRPr sz="4800">
                <a:solidFill>
                  <a:schemeClr val="lt1">
                    <a:lumMod val="100000"/>
                  </a:schemeClr>
                </a:solidFill>
                <a:latin typeface="+mj-lt"/>
                <a:sym typeface="+mj-ea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5"/>
            </p:custDataLst>
          </p:nvPr>
        </p:nvSpPr>
        <p:spPr/>
        <p:txBody>
          <a:bodyPr wrap="square">
            <a:noAutofit/>
          </a:bodyPr>
          <a:lstStyle>
            <a:lvl1pPr>
              <a:defRPr>
                <a:latin typeface="+mn-lt"/>
                <a:sym typeface="+mn-lt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>
            <a:no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Autofit/>
          </a:bodyPr>
          <a:lstStyle>
            <a:lvl1pPr>
              <a:defRPr>
                <a:latin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 userDrawn="1">
            <p:ph type="body" sz="quarter" idx="17" hasCustomPrompt="1"/>
            <p:custDataLst>
              <p:tags r:id="rId8"/>
            </p:custDataLst>
          </p:nvPr>
        </p:nvSpPr>
        <p:spPr>
          <a:xfrm>
            <a:off x="1163638" y="4553893"/>
            <a:ext cx="6628158" cy="1064352"/>
          </a:xfrm>
        </p:spPr>
        <p:txBody>
          <a:bodyPr wrap="square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lt1">
                    <a:lumMod val="100000"/>
                  </a:schemeClr>
                </a:solidFill>
                <a:latin typeface="+mn-lt"/>
                <a:sym typeface="+mn-ea"/>
              </a:defRPr>
            </a:lvl1pPr>
          </a:lstStyle>
          <a:p>
            <a:pPr lvl="0"/>
            <a:r>
              <a:rPr lang="en-US">
                <a:latin typeface="+mn-lt"/>
              </a:rPr>
              <a:t>Click to add text</a:t>
            </a:r>
            <a:endParaRPr lang="en-US"/>
          </a:p>
        </p:txBody>
      </p:sp>
      <p:sp>
        <p:nvSpPr>
          <p:cNvPr id="15" name="矩形 14"/>
          <p:cNvSpPr/>
          <p:nvPr userDrawn="1">
            <p:custDataLst>
              <p:tags r:id="rId9"/>
            </p:custDataLst>
          </p:nvPr>
        </p:nvSpPr>
        <p:spPr>
          <a:xfrm>
            <a:off x="1163638" y="4304430"/>
            <a:ext cx="684000" cy="2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l"/>
            <a:endParaRPr lang="en-US">
              <a:solidFill>
                <a:schemeClr val="accent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/>
        <p:txBody>
          <a:bodyPr wrap="square" anchor="b" anchorCtr="0">
            <a:normAutofit/>
          </a:bodyPr>
          <a:lstStyle>
            <a:lvl1pPr algn="l">
              <a:defRPr>
                <a:latin typeface="+mj-lt"/>
                <a:sym typeface="+mj-ea"/>
              </a:defRPr>
            </a:lvl1pPr>
          </a:lstStyle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>
            <p:custDataLst>
              <p:tags r:id="rId1"/>
            </p:custDataLst>
          </p:nvPr>
        </p:nvSpPr>
        <p:spPr>
          <a:xfrm>
            <a:off x="271462" y="452438"/>
            <a:ext cx="11649076" cy="6124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30200" dist="381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图形 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3501234"/>
          </a:xfrm>
          <a:custGeom>
            <a:avLst/>
            <a:gdLst>
              <a:gd name="connsiteX0" fmla="*/ 0 w 12192000"/>
              <a:gd name="connsiteY0" fmla="*/ 2699336 h 4235386"/>
              <a:gd name="connsiteX1" fmla="*/ 0 w 12192000"/>
              <a:gd name="connsiteY1" fmla="*/ 0 h 4235386"/>
              <a:gd name="connsiteX2" fmla="*/ 12192000 w 12192000"/>
              <a:gd name="connsiteY2" fmla="*/ 0 h 4235386"/>
              <a:gd name="connsiteX3" fmla="*/ 12192000 w 12192000"/>
              <a:gd name="connsiteY3" fmla="*/ 2699336 h 4235386"/>
              <a:gd name="connsiteX4" fmla="*/ 6096000 w 12192000"/>
              <a:gd name="connsiteY4" fmla="*/ 4235386 h 4235386"/>
              <a:gd name="connsiteX5" fmla="*/ 0 w 12192000"/>
              <a:gd name="connsiteY5" fmla="*/ 2699336 h 4235386"/>
              <a:gd name="connsiteX0-1" fmla="*/ 0 w 12192000"/>
              <a:gd name="connsiteY0-2" fmla="*/ 2699336 h 4094834"/>
              <a:gd name="connsiteX1-3" fmla="*/ 0 w 12192000"/>
              <a:gd name="connsiteY1-4" fmla="*/ 0 h 4094834"/>
              <a:gd name="connsiteX2-5" fmla="*/ 12192000 w 12192000"/>
              <a:gd name="connsiteY2-6" fmla="*/ 0 h 4094834"/>
              <a:gd name="connsiteX3-7" fmla="*/ 12192000 w 12192000"/>
              <a:gd name="connsiteY3-8" fmla="*/ 2699336 h 4094834"/>
              <a:gd name="connsiteX4-9" fmla="*/ 6102395 w 12192000"/>
              <a:gd name="connsiteY4-10" fmla="*/ 4094834 h 4094834"/>
              <a:gd name="connsiteX5-11" fmla="*/ 0 w 12192000"/>
              <a:gd name="connsiteY5-12" fmla="*/ 2699336 h 4094834"/>
              <a:gd name="connsiteX0-13" fmla="*/ 0 w 12192000"/>
              <a:gd name="connsiteY0-14" fmla="*/ 2699336 h 4094834"/>
              <a:gd name="connsiteX1-15" fmla="*/ 0 w 12192000"/>
              <a:gd name="connsiteY1-16" fmla="*/ 0 h 4094834"/>
              <a:gd name="connsiteX2-17" fmla="*/ 12192000 w 12192000"/>
              <a:gd name="connsiteY2-18" fmla="*/ 0 h 4094834"/>
              <a:gd name="connsiteX3-19" fmla="*/ 12192000 w 12192000"/>
              <a:gd name="connsiteY3-20" fmla="*/ 2699336 h 4094834"/>
              <a:gd name="connsiteX4-21" fmla="*/ 6102395 w 12192000"/>
              <a:gd name="connsiteY4-22" fmla="*/ 4094834 h 4094834"/>
              <a:gd name="connsiteX5-23" fmla="*/ 0 w 12192000"/>
              <a:gd name="connsiteY5-24" fmla="*/ 2699336 h 4094834"/>
              <a:gd name="connsiteX0-25" fmla="*/ 0 w 12192000"/>
              <a:gd name="connsiteY0-26" fmla="*/ 2699336 h 4094834"/>
              <a:gd name="connsiteX1-27" fmla="*/ 0 w 12192000"/>
              <a:gd name="connsiteY1-28" fmla="*/ 0 h 4094834"/>
              <a:gd name="connsiteX2-29" fmla="*/ 12192000 w 12192000"/>
              <a:gd name="connsiteY2-30" fmla="*/ 0 h 4094834"/>
              <a:gd name="connsiteX3-31" fmla="*/ 12192000 w 12192000"/>
              <a:gd name="connsiteY3-32" fmla="*/ 2699336 h 4094834"/>
              <a:gd name="connsiteX4-33" fmla="*/ 6102395 w 12192000"/>
              <a:gd name="connsiteY4-34" fmla="*/ 4094834 h 4094834"/>
              <a:gd name="connsiteX5-35" fmla="*/ 0 w 12192000"/>
              <a:gd name="connsiteY5-36" fmla="*/ 2699336 h 4094834"/>
              <a:gd name="connsiteX0-37" fmla="*/ 0 w 12192000"/>
              <a:gd name="connsiteY0-38" fmla="*/ 2699336 h 4094834"/>
              <a:gd name="connsiteX1-39" fmla="*/ 0 w 12192000"/>
              <a:gd name="connsiteY1-40" fmla="*/ 0 h 4094834"/>
              <a:gd name="connsiteX2-41" fmla="*/ 12192000 w 12192000"/>
              <a:gd name="connsiteY2-42" fmla="*/ 0 h 4094834"/>
              <a:gd name="connsiteX3-43" fmla="*/ 12192000 w 12192000"/>
              <a:gd name="connsiteY3-44" fmla="*/ 2699336 h 4094834"/>
              <a:gd name="connsiteX4-45" fmla="*/ 6102395 w 12192000"/>
              <a:gd name="connsiteY4-46" fmla="*/ 4094834 h 4094834"/>
              <a:gd name="connsiteX5-47" fmla="*/ 0 w 12192000"/>
              <a:gd name="connsiteY5-48" fmla="*/ 2699336 h 4094834"/>
              <a:gd name="connsiteX0-49" fmla="*/ 0 w 12192000"/>
              <a:gd name="connsiteY0-50" fmla="*/ 2699336 h 4050449"/>
              <a:gd name="connsiteX1-51" fmla="*/ 0 w 12192000"/>
              <a:gd name="connsiteY1-52" fmla="*/ 0 h 4050449"/>
              <a:gd name="connsiteX2-53" fmla="*/ 12192000 w 12192000"/>
              <a:gd name="connsiteY2-54" fmla="*/ 0 h 4050449"/>
              <a:gd name="connsiteX3-55" fmla="*/ 12192000 w 12192000"/>
              <a:gd name="connsiteY3-56" fmla="*/ 2699336 h 4050449"/>
              <a:gd name="connsiteX4-57" fmla="*/ 6108789 w 12192000"/>
              <a:gd name="connsiteY4-58" fmla="*/ 4050449 h 4050449"/>
              <a:gd name="connsiteX5-59" fmla="*/ 0 w 12192000"/>
              <a:gd name="connsiteY5-60" fmla="*/ 2699336 h 40504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2192000" h="4050449">
                <a:moveTo>
                  <a:pt x="0" y="2699336"/>
                </a:moveTo>
                <a:lnTo>
                  <a:pt x="0" y="0"/>
                </a:lnTo>
                <a:lnTo>
                  <a:pt x="12192000" y="0"/>
                </a:lnTo>
                <a:lnTo>
                  <a:pt x="12192000" y="2699336"/>
                </a:lnTo>
                <a:cubicBezTo>
                  <a:pt x="9432701" y="3723367"/>
                  <a:pt x="8193585" y="4050449"/>
                  <a:pt x="6108789" y="4050449"/>
                </a:cubicBezTo>
                <a:cubicBezTo>
                  <a:pt x="4023993" y="4050449"/>
                  <a:pt x="2759319" y="3723367"/>
                  <a:pt x="0" y="269933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38000">
                <a:schemeClr val="accent2">
                  <a:lumMod val="50000"/>
                </a:schemeClr>
              </a:gs>
            </a:gsLst>
            <a:lin ang="8100000" scaled="1"/>
            <a:tileRect/>
          </a:gradFill>
          <a:ln w="4762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 userDrawn="1">
            <p:custDataLst>
              <p:tags r:id="rId3"/>
            </p:custDataLst>
          </p:nvPr>
        </p:nvSpPr>
        <p:spPr>
          <a:xfrm>
            <a:off x="271462" y="366712"/>
            <a:ext cx="11649076" cy="6210301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20000"/>
                    <a:lumOff val="80000"/>
                    <a:alpha val="2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  <a:effectLst>
            <a:outerShdw blurRad="330200" dist="381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877111" y="1273862"/>
            <a:ext cx="10437779" cy="1081088"/>
          </a:xfrm>
        </p:spPr>
        <p:txBody>
          <a:bodyPr wrap="square" anchor="b">
            <a:normAutofit/>
          </a:bodyPr>
          <a:lstStyle>
            <a:lvl1pPr algn="ctr">
              <a:defRPr sz="4400">
                <a:solidFill>
                  <a:schemeClr val="lt1">
                    <a:lumMod val="100000"/>
                  </a:schemeClr>
                </a:solidFill>
                <a:latin typeface="+mj-lt"/>
                <a:sym typeface="+mj-ea"/>
              </a:defRPr>
            </a:lvl1pPr>
          </a:lstStyle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电脑萤幕&#10;&#10;中度可信度描述已自动生成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43000">
                <a:schemeClr val="accent2">
                  <a:lumMod val="50000"/>
                  <a:alpha val="2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lvl="0" algn="ctr"/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681355" y="2541270"/>
            <a:ext cx="10829925" cy="1536700"/>
          </a:xfrm>
        </p:spPr>
        <p:txBody>
          <a:bodyPr wrap="square" anchor="t">
            <a:normAutofit/>
          </a:bodyPr>
          <a:lstStyle>
            <a:lvl1pPr algn="ctr">
              <a:defRPr sz="4000">
                <a:solidFill>
                  <a:schemeClr val="accent1"/>
                </a:solidFill>
                <a:latin typeface="+mj-lt"/>
                <a:sym typeface="+mj-ea"/>
              </a:defRPr>
            </a:lvl1pPr>
          </a:lstStyle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681355" y="136525"/>
            <a:ext cx="10829925" cy="2277110"/>
          </a:xfrm>
        </p:spPr>
        <p:txBody>
          <a:bodyPr wrap="none" anchor="b">
            <a:normAutofit/>
          </a:bodyPr>
          <a:lstStyle>
            <a:lvl1pPr marL="0" indent="0" algn="ctr">
              <a:buNone/>
              <a:defRPr sz="8000" b="1">
                <a:solidFill>
                  <a:schemeClr val="lt1">
                    <a:lumMod val="100000"/>
                  </a:schemeClr>
                </a:solidFill>
                <a:latin typeface="+mn-lt"/>
                <a:sym typeface="+mn-ea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5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6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/>
        <p:txBody>
          <a:bodyPr vert="horz" wrap="square" lIns="0" tIns="0" rIns="0" bIns="0" rtlCol="0" anchor="b" anchorCtr="0">
            <a:normAutofit/>
          </a:bodyPr>
          <a:lstStyle>
            <a:lvl1pPr algn="l">
              <a:defRPr lang="en-US" dirty="0">
                <a:latin typeface="+mj-lt"/>
                <a:sym typeface="+mj-ea"/>
              </a:defRPr>
            </a:lvl1pPr>
          </a:lstStyle>
          <a:p>
            <a:pPr lvl="0"/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2"/>
            </p:custDataLst>
          </p:nvPr>
        </p:nvSpPr>
        <p:spPr>
          <a:xfrm>
            <a:off x="694800" y="1235075"/>
            <a:ext cx="5181600" cy="4899025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6315602" y="1235075"/>
            <a:ext cx="5181600" cy="4899025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b" anchorCtr="0">
            <a:normAutofit/>
          </a:bodyPr>
          <a:lstStyle>
            <a:lvl1pPr algn="l">
              <a:defRPr lang="en-US" dirty="0">
                <a:latin typeface="+mj-lt"/>
                <a:sym typeface="+mj-ea"/>
              </a:defRPr>
            </a:lvl1pPr>
          </a:lstStyle>
          <a:p>
            <a:pPr lvl="0"/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4800" y="1246687"/>
            <a:ext cx="5157787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  <a:sym typeface="+mn-ea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>
                <a:latin typeface="+mj-lt"/>
              </a:rPr>
              <a:t>Click to add text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694800" y="1862051"/>
            <a:ext cx="5157787" cy="4272049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311612" y="1246687"/>
            <a:ext cx="5183188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  <a:sym typeface="+mn-ea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>
                <a:latin typeface="+mj-lt"/>
              </a:rPr>
              <a:t>Click to add text</a:t>
            </a:r>
            <a:endParaRPr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5"/>
            </p:custDataLst>
          </p:nvPr>
        </p:nvSpPr>
        <p:spPr>
          <a:xfrm>
            <a:off x="6311612" y="1862051"/>
            <a:ext cx="5183188" cy="4272049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/>
        <p:txBody>
          <a:bodyPr wrap="square" anchor="b" anchorCtr="0">
            <a:normAutofit/>
          </a:bodyPr>
          <a:lstStyle>
            <a:lvl1pPr algn="l">
              <a:defRPr>
                <a:latin typeface="+mj-lt"/>
                <a:sym typeface="+mj-ea"/>
              </a:defRPr>
            </a:lvl1pPr>
          </a:lstStyle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1"/>
            </p:custDataLst>
          </p:nvPr>
        </p:nvSpPr>
        <p:spPr>
          <a:xfrm>
            <a:off x="681038" y="360000"/>
            <a:ext cx="10813762" cy="5817600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b" anchorCtr="0">
            <a:normAutofit/>
          </a:bodyPr>
          <a:lstStyle>
            <a:lvl1pPr algn="l">
              <a:defRPr lang="en-US" dirty="0">
                <a:latin typeface="+mj-lt"/>
                <a:sym typeface="+mj-ea"/>
              </a:defRPr>
            </a:lvl1pPr>
          </a:lstStyle>
          <a:p>
            <a:pPr lvl="0"/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4800" y="1235075"/>
            <a:ext cx="10800000" cy="576000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>
                <a:latin typeface="+mj-lt"/>
                <a:sym typeface="+mn-ea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>
                <a:latin typeface="+mj-lt"/>
              </a:rPr>
              <a:t>Click to add text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电脑的屏幕&#10;&#10;中度可信度描述已自动生成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43000">
                <a:schemeClr val="accent2">
                  <a:lumMod val="50000"/>
                  <a:alpha val="2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>
            <p:custDataLst>
              <p:tags r:id="rId3"/>
            </p:custDataLst>
          </p:nvPr>
        </p:nvSpPr>
        <p:spPr>
          <a:xfrm flipV="1">
            <a:off x="271462" y="366712"/>
            <a:ext cx="11649076" cy="6210301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20000"/>
                    <a:lumOff val="80000"/>
                    <a:alpha val="20000"/>
                  </a:schemeClr>
                </a:gs>
                <a:gs pos="34000">
                  <a:schemeClr val="accent2">
                    <a:alpha val="0"/>
                  </a:schemeClr>
                </a:gs>
              </a:gsLst>
              <a:lin ang="7800000" scaled="0"/>
            </a:gradFill>
          </a:ln>
          <a:effectLst>
            <a:outerShdw blurRad="330200" dist="381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ctrTitle" hasCustomPrompt="1"/>
            <p:custDataLst>
              <p:tags r:id="rId4"/>
            </p:custDataLst>
          </p:nvPr>
        </p:nvSpPr>
        <p:spPr>
          <a:xfrm>
            <a:off x="681038" y="280987"/>
            <a:ext cx="10829924" cy="3148013"/>
          </a:xfr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4800">
                <a:solidFill>
                  <a:schemeClr val="lt1">
                    <a:lumMod val="100000"/>
                  </a:schemeClr>
                </a:solidFill>
                <a:latin typeface="+mj-lt"/>
                <a:sym typeface="+mj-ea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14.xml"/><Relationship Id="rId21" Type="http://schemas.openxmlformats.org/officeDocument/2006/relationships/tags" Target="../tags/tag10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5.xml"/><Relationship Id="rId20" Type="http://schemas.openxmlformats.org/officeDocument/2006/relationships/tags" Target="../tags/tag9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21.xml"/><Relationship Id="rId19" Type="http://schemas.openxmlformats.org/officeDocument/2006/relationships/tags" Target="../tags/tag8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ags" Target="../tags/tag81.xml"/><Relationship Id="rId18" Type="http://schemas.openxmlformats.org/officeDocument/2006/relationships/tags" Target="../tags/tag86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17" Type="http://schemas.openxmlformats.org/officeDocument/2006/relationships/tags" Target="../tags/tag85.xml"/><Relationship Id="rId2" Type="http://schemas.openxmlformats.org/officeDocument/2006/relationships/slideLayout" Target="../slideLayouts/slideLayout24.xml"/><Relationship Id="rId16" Type="http://schemas.openxmlformats.org/officeDocument/2006/relationships/tags" Target="../tags/tag8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ags" Target="../tags/tag83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ags" Target="../tags/tag8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3.svg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image" Target="../media/image3.svg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image" Target="../media/image3.svg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image" Target="../media/image3.svg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image" Target="../media/image2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image" Target="../media/image3.svg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anrope SemiBold" charset="0"/>
              </a:defRPr>
            </a:lvl1pPr>
          </a:lstStyle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anrope SemiBold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anrope SemiBold" charset="0"/>
              </a:defRPr>
            </a:lvl1pPr>
          </a:lstStyle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3"/>
            <a:stretch>
              <a:fillRect t="-9259" b="-92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Manrope SemiBold" charset="0"/>
              <a:cs typeface="Manrope SemiBold" charset="0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Manrope SemiBold" charset="0"/>
              <a:cs typeface="Manrope SemiBold" charset="0"/>
            </a:endParaRPr>
          </a:p>
        </p:txBody>
      </p:sp>
      <p:pic>
        <p:nvPicPr>
          <p:cNvPr id="9" name="图形 8"/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5400000">
            <a:off x="375657" y="6089668"/>
            <a:ext cx="423435" cy="675785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9208558" y="6381207"/>
            <a:ext cx="258756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ea typeface="Manrope SemiBold" charset="0"/>
                <a:cs typeface="Manrope SemiBold" charset="0"/>
              </a:rPr>
              <a:t>--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ea typeface="Manrope SemiBold" charset="0"/>
                <a:cs typeface="Manrope SemiBold" charset="0"/>
              </a:rPr>
              <a:t>A picture is worth a thousand words</a:t>
            </a:r>
          </a:p>
        </p:txBody>
      </p:sp>
      <p:sp>
        <p:nvSpPr>
          <p:cNvPr id="12" name="Freeform 6"/>
          <p:cNvSpPr/>
          <p:nvPr userDrawn="1"/>
        </p:nvSpPr>
        <p:spPr bwMode="auto">
          <a:xfrm rot="5400000">
            <a:off x="11414689" y="236243"/>
            <a:ext cx="84473" cy="815802"/>
          </a:xfrm>
          <a:custGeom>
            <a:avLst/>
            <a:gdLst>
              <a:gd name="T0" fmla="*/ 75 w 75"/>
              <a:gd name="T1" fmla="*/ 0 h 725"/>
              <a:gd name="T2" fmla="*/ 43 w 75"/>
              <a:gd name="T3" fmla="*/ 48 h 725"/>
              <a:gd name="T4" fmla="*/ 20 w 75"/>
              <a:gd name="T5" fmla="*/ 81 h 725"/>
              <a:gd name="T6" fmla="*/ 43 w 75"/>
              <a:gd name="T7" fmla="*/ 113 h 725"/>
              <a:gd name="T8" fmla="*/ 75 w 75"/>
              <a:gd name="T9" fmla="*/ 161 h 725"/>
              <a:gd name="T10" fmla="*/ 43 w 75"/>
              <a:gd name="T11" fmla="*/ 209 h 725"/>
              <a:gd name="T12" fmla="*/ 20 w 75"/>
              <a:gd name="T13" fmla="*/ 242 h 725"/>
              <a:gd name="T14" fmla="*/ 43 w 75"/>
              <a:gd name="T15" fmla="*/ 274 h 725"/>
              <a:gd name="T16" fmla="*/ 75 w 75"/>
              <a:gd name="T17" fmla="*/ 322 h 725"/>
              <a:gd name="T18" fmla="*/ 43 w 75"/>
              <a:gd name="T19" fmla="*/ 370 h 725"/>
              <a:gd name="T20" fmla="*/ 20 w 75"/>
              <a:gd name="T21" fmla="*/ 403 h 725"/>
              <a:gd name="T22" fmla="*/ 43 w 75"/>
              <a:gd name="T23" fmla="*/ 435 h 725"/>
              <a:gd name="T24" fmla="*/ 75 w 75"/>
              <a:gd name="T25" fmla="*/ 483 h 725"/>
              <a:gd name="T26" fmla="*/ 43 w 75"/>
              <a:gd name="T27" fmla="*/ 531 h 725"/>
              <a:gd name="T28" fmla="*/ 20 w 75"/>
              <a:gd name="T29" fmla="*/ 564 h 725"/>
              <a:gd name="T30" fmla="*/ 43 w 75"/>
              <a:gd name="T31" fmla="*/ 596 h 725"/>
              <a:gd name="T32" fmla="*/ 75 w 75"/>
              <a:gd name="T33" fmla="*/ 644 h 725"/>
              <a:gd name="T34" fmla="*/ 43 w 75"/>
              <a:gd name="T35" fmla="*/ 692 h 725"/>
              <a:gd name="T36" fmla="*/ 20 w 75"/>
              <a:gd name="T37" fmla="*/ 725 h 725"/>
              <a:gd name="T38" fmla="*/ 0 w 75"/>
              <a:gd name="T39" fmla="*/ 725 h 725"/>
              <a:gd name="T40" fmla="*/ 32 w 75"/>
              <a:gd name="T41" fmla="*/ 677 h 725"/>
              <a:gd name="T42" fmla="*/ 56 w 75"/>
              <a:gd name="T43" fmla="*/ 644 h 725"/>
              <a:gd name="T44" fmla="*/ 32 w 75"/>
              <a:gd name="T45" fmla="*/ 612 h 725"/>
              <a:gd name="T46" fmla="*/ 0 w 75"/>
              <a:gd name="T47" fmla="*/ 564 h 725"/>
              <a:gd name="T48" fmla="*/ 32 w 75"/>
              <a:gd name="T49" fmla="*/ 516 h 725"/>
              <a:gd name="T50" fmla="*/ 56 w 75"/>
              <a:gd name="T51" fmla="*/ 483 h 725"/>
              <a:gd name="T52" fmla="*/ 32 w 75"/>
              <a:gd name="T53" fmla="*/ 451 h 725"/>
              <a:gd name="T54" fmla="*/ 0 w 75"/>
              <a:gd name="T55" fmla="*/ 403 h 725"/>
              <a:gd name="T56" fmla="*/ 32 w 75"/>
              <a:gd name="T57" fmla="*/ 355 h 725"/>
              <a:gd name="T58" fmla="*/ 56 w 75"/>
              <a:gd name="T59" fmla="*/ 322 h 725"/>
              <a:gd name="T60" fmla="*/ 32 w 75"/>
              <a:gd name="T61" fmla="*/ 290 h 725"/>
              <a:gd name="T62" fmla="*/ 0 w 75"/>
              <a:gd name="T63" fmla="*/ 242 h 725"/>
              <a:gd name="T64" fmla="*/ 32 w 75"/>
              <a:gd name="T65" fmla="*/ 194 h 725"/>
              <a:gd name="T66" fmla="*/ 56 w 75"/>
              <a:gd name="T67" fmla="*/ 161 h 725"/>
              <a:gd name="T68" fmla="*/ 32 w 75"/>
              <a:gd name="T69" fmla="*/ 129 h 725"/>
              <a:gd name="T70" fmla="*/ 0 w 75"/>
              <a:gd name="T71" fmla="*/ 81 h 725"/>
              <a:gd name="T72" fmla="*/ 32 w 75"/>
              <a:gd name="T73" fmla="*/ 32 h 725"/>
              <a:gd name="T74" fmla="*/ 56 w 75"/>
              <a:gd name="T75" fmla="*/ 0 h 725"/>
              <a:gd name="T76" fmla="*/ 75 w 75"/>
              <a:gd name="T77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5" h="725">
                <a:moveTo>
                  <a:pt x="75" y="0"/>
                </a:moveTo>
                <a:cubicBezTo>
                  <a:pt x="75" y="25"/>
                  <a:pt x="58" y="38"/>
                  <a:pt x="43" y="48"/>
                </a:cubicBezTo>
                <a:cubicBezTo>
                  <a:pt x="29" y="59"/>
                  <a:pt x="20" y="66"/>
                  <a:pt x="20" y="81"/>
                </a:cubicBezTo>
                <a:cubicBezTo>
                  <a:pt x="20" y="95"/>
                  <a:pt x="29" y="102"/>
                  <a:pt x="43" y="113"/>
                </a:cubicBezTo>
                <a:cubicBezTo>
                  <a:pt x="58" y="123"/>
                  <a:pt x="75" y="136"/>
                  <a:pt x="75" y="161"/>
                </a:cubicBezTo>
                <a:cubicBezTo>
                  <a:pt x="75" y="186"/>
                  <a:pt x="58" y="199"/>
                  <a:pt x="43" y="209"/>
                </a:cubicBezTo>
                <a:cubicBezTo>
                  <a:pt x="29" y="220"/>
                  <a:pt x="20" y="227"/>
                  <a:pt x="20" y="242"/>
                </a:cubicBezTo>
                <a:cubicBezTo>
                  <a:pt x="20" y="256"/>
                  <a:pt x="29" y="263"/>
                  <a:pt x="43" y="274"/>
                </a:cubicBezTo>
                <a:cubicBezTo>
                  <a:pt x="58" y="284"/>
                  <a:pt x="75" y="297"/>
                  <a:pt x="75" y="322"/>
                </a:cubicBezTo>
                <a:cubicBezTo>
                  <a:pt x="75" y="347"/>
                  <a:pt x="58" y="360"/>
                  <a:pt x="43" y="370"/>
                </a:cubicBezTo>
                <a:cubicBezTo>
                  <a:pt x="29" y="381"/>
                  <a:pt x="20" y="388"/>
                  <a:pt x="20" y="403"/>
                </a:cubicBezTo>
                <a:cubicBezTo>
                  <a:pt x="20" y="417"/>
                  <a:pt x="29" y="424"/>
                  <a:pt x="43" y="435"/>
                </a:cubicBezTo>
                <a:cubicBezTo>
                  <a:pt x="58" y="445"/>
                  <a:pt x="75" y="458"/>
                  <a:pt x="75" y="483"/>
                </a:cubicBezTo>
                <a:cubicBezTo>
                  <a:pt x="75" y="508"/>
                  <a:pt x="58" y="521"/>
                  <a:pt x="43" y="531"/>
                </a:cubicBezTo>
                <a:cubicBezTo>
                  <a:pt x="29" y="542"/>
                  <a:pt x="20" y="549"/>
                  <a:pt x="20" y="564"/>
                </a:cubicBezTo>
                <a:cubicBezTo>
                  <a:pt x="20" y="578"/>
                  <a:pt x="29" y="585"/>
                  <a:pt x="43" y="596"/>
                </a:cubicBezTo>
                <a:cubicBezTo>
                  <a:pt x="58" y="606"/>
                  <a:pt x="75" y="619"/>
                  <a:pt x="75" y="644"/>
                </a:cubicBezTo>
                <a:cubicBezTo>
                  <a:pt x="75" y="669"/>
                  <a:pt x="58" y="682"/>
                  <a:pt x="43" y="692"/>
                </a:cubicBezTo>
                <a:cubicBezTo>
                  <a:pt x="29" y="703"/>
                  <a:pt x="20" y="710"/>
                  <a:pt x="20" y="725"/>
                </a:cubicBezTo>
                <a:cubicBezTo>
                  <a:pt x="0" y="725"/>
                  <a:pt x="0" y="725"/>
                  <a:pt x="0" y="725"/>
                </a:cubicBezTo>
                <a:cubicBezTo>
                  <a:pt x="0" y="700"/>
                  <a:pt x="18" y="687"/>
                  <a:pt x="32" y="677"/>
                </a:cubicBezTo>
                <a:cubicBezTo>
                  <a:pt x="47" y="666"/>
                  <a:pt x="56" y="659"/>
                  <a:pt x="56" y="644"/>
                </a:cubicBezTo>
                <a:cubicBezTo>
                  <a:pt x="56" y="630"/>
                  <a:pt x="47" y="622"/>
                  <a:pt x="32" y="612"/>
                </a:cubicBezTo>
                <a:cubicBezTo>
                  <a:pt x="18" y="601"/>
                  <a:pt x="0" y="589"/>
                  <a:pt x="0" y="564"/>
                </a:cubicBezTo>
                <a:cubicBezTo>
                  <a:pt x="0" y="539"/>
                  <a:pt x="18" y="526"/>
                  <a:pt x="32" y="516"/>
                </a:cubicBezTo>
                <a:cubicBezTo>
                  <a:pt x="47" y="505"/>
                  <a:pt x="56" y="498"/>
                  <a:pt x="56" y="483"/>
                </a:cubicBezTo>
                <a:cubicBezTo>
                  <a:pt x="56" y="469"/>
                  <a:pt x="47" y="461"/>
                  <a:pt x="32" y="451"/>
                </a:cubicBezTo>
                <a:cubicBezTo>
                  <a:pt x="18" y="440"/>
                  <a:pt x="0" y="428"/>
                  <a:pt x="0" y="403"/>
                </a:cubicBezTo>
                <a:cubicBezTo>
                  <a:pt x="0" y="378"/>
                  <a:pt x="18" y="365"/>
                  <a:pt x="32" y="355"/>
                </a:cubicBezTo>
                <a:cubicBezTo>
                  <a:pt x="47" y="344"/>
                  <a:pt x="56" y="337"/>
                  <a:pt x="56" y="322"/>
                </a:cubicBezTo>
                <a:cubicBezTo>
                  <a:pt x="56" y="308"/>
                  <a:pt x="47" y="300"/>
                  <a:pt x="32" y="290"/>
                </a:cubicBezTo>
                <a:cubicBezTo>
                  <a:pt x="18" y="279"/>
                  <a:pt x="0" y="267"/>
                  <a:pt x="0" y="242"/>
                </a:cubicBezTo>
                <a:cubicBezTo>
                  <a:pt x="0" y="217"/>
                  <a:pt x="18" y="204"/>
                  <a:pt x="32" y="194"/>
                </a:cubicBezTo>
                <a:cubicBezTo>
                  <a:pt x="47" y="183"/>
                  <a:pt x="56" y="176"/>
                  <a:pt x="56" y="161"/>
                </a:cubicBezTo>
                <a:cubicBezTo>
                  <a:pt x="56" y="147"/>
                  <a:pt x="47" y="139"/>
                  <a:pt x="32" y="129"/>
                </a:cubicBezTo>
                <a:cubicBezTo>
                  <a:pt x="18" y="118"/>
                  <a:pt x="0" y="106"/>
                  <a:pt x="0" y="81"/>
                </a:cubicBezTo>
                <a:cubicBezTo>
                  <a:pt x="0" y="55"/>
                  <a:pt x="18" y="43"/>
                  <a:pt x="32" y="32"/>
                </a:cubicBezTo>
                <a:cubicBezTo>
                  <a:pt x="47" y="22"/>
                  <a:pt x="56" y="14"/>
                  <a:pt x="56" y="0"/>
                </a:cubicBezTo>
                <a:lnTo>
                  <a:pt x="75" y="0"/>
                </a:lnTo>
                <a:close/>
              </a:path>
            </a:pathLst>
          </a:custGeom>
          <a:solidFill>
            <a:srgbClr val="584E8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Manrope SemiBold" charset="0"/>
              <a:cs typeface="Manrope SemiBold" charset="0"/>
            </a:endParaRPr>
          </a:p>
        </p:txBody>
      </p:sp>
      <p:sp>
        <p:nvSpPr>
          <p:cNvPr id="13" name="Freeform 7"/>
          <p:cNvSpPr>
            <a:spLocks noEditPoints="1"/>
          </p:cNvSpPr>
          <p:nvPr userDrawn="1"/>
        </p:nvSpPr>
        <p:spPr bwMode="auto">
          <a:xfrm>
            <a:off x="288637" y="296820"/>
            <a:ext cx="584775" cy="584775"/>
          </a:xfrm>
          <a:custGeom>
            <a:avLst/>
            <a:gdLst>
              <a:gd name="T0" fmla="*/ 94 w 188"/>
              <a:gd name="T1" fmla="*/ 188 h 188"/>
              <a:gd name="T2" fmla="*/ 0 w 188"/>
              <a:gd name="T3" fmla="*/ 94 h 188"/>
              <a:gd name="T4" fmla="*/ 94 w 188"/>
              <a:gd name="T5" fmla="*/ 0 h 188"/>
              <a:gd name="T6" fmla="*/ 188 w 188"/>
              <a:gd name="T7" fmla="*/ 94 h 188"/>
              <a:gd name="T8" fmla="*/ 94 w 188"/>
              <a:gd name="T9" fmla="*/ 188 h 188"/>
              <a:gd name="T10" fmla="*/ 94 w 188"/>
              <a:gd name="T11" fmla="*/ 34 h 188"/>
              <a:gd name="T12" fmla="*/ 33 w 188"/>
              <a:gd name="T13" fmla="*/ 94 h 188"/>
              <a:gd name="T14" fmla="*/ 94 w 188"/>
              <a:gd name="T15" fmla="*/ 155 h 188"/>
              <a:gd name="T16" fmla="*/ 154 w 188"/>
              <a:gd name="T17" fmla="*/ 94 h 188"/>
              <a:gd name="T18" fmla="*/ 94 w 188"/>
              <a:gd name="T19" fmla="*/ 34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8" h="188">
                <a:moveTo>
                  <a:pt x="94" y="188"/>
                </a:moveTo>
                <a:cubicBezTo>
                  <a:pt x="42" y="188"/>
                  <a:pt x="0" y="146"/>
                  <a:pt x="0" y="94"/>
                </a:cubicBezTo>
                <a:cubicBezTo>
                  <a:pt x="0" y="43"/>
                  <a:pt x="42" y="0"/>
                  <a:pt x="94" y="0"/>
                </a:cubicBezTo>
                <a:cubicBezTo>
                  <a:pt x="145" y="0"/>
                  <a:pt x="188" y="43"/>
                  <a:pt x="188" y="94"/>
                </a:cubicBezTo>
                <a:cubicBezTo>
                  <a:pt x="188" y="146"/>
                  <a:pt x="145" y="188"/>
                  <a:pt x="94" y="188"/>
                </a:cubicBezTo>
                <a:close/>
                <a:moveTo>
                  <a:pt x="94" y="34"/>
                </a:moveTo>
                <a:cubicBezTo>
                  <a:pt x="60" y="34"/>
                  <a:pt x="33" y="61"/>
                  <a:pt x="33" y="94"/>
                </a:cubicBezTo>
                <a:cubicBezTo>
                  <a:pt x="33" y="128"/>
                  <a:pt x="60" y="155"/>
                  <a:pt x="94" y="155"/>
                </a:cubicBezTo>
                <a:cubicBezTo>
                  <a:pt x="127" y="155"/>
                  <a:pt x="154" y="128"/>
                  <a:pt x="154" y="94"/>
                </a:cubicBezTo>
                <a:cubicBezTo>
                  <a:pt x="154" y="61"/>
                  <a:pt x="127" y="34"/>
                  <a:pt x="94" y="34"/>
                </a:cubicBezTo>
                <a:close/>
              </a:path>
            </a:pathLst>
          </a:custGeom>
          <a:solidFill>
            <a:srgbClr val="FB954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Manrope SemiBold" charset="0"/>
              <a:cs typeface="Manrope SemiBold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ubot-Sans Black Italic" charset="0"/>
          <a:ea typeface="Hubot-Sans Black Italic" charset="0"/>
          <a:cs typeface="Manrope SemiBold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14"/>
            </p:custDataLst>
          </p:nvPr>
        </p:nvSpPr>
        <p:spPr>
          <a:xfrm rot="10800000"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chemeClr val="bg2"/>
              </a:gs>
              <a:gs pos="58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 userDrawn="1">
            <p:custDataLst>
              <p:tags r:id="rId15"/>
            </p:custDataLst>
          </p:nvPr>
        </p:nvSpPr>
        <p:spPr>
          <a:xfrm rot="10800000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alpha val="50000"/>
                </a:schemeClr>
              </a:gs>
              <a:gs pos="100000">
                <a:schemeClr val="bg2">
                  <a:alpha val="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694799" y="6314400"/>
            <a:ext cx="2617201" cy="316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 algn="ctr"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8877600" y="6314400"/>
            <a:ext cx="2617198" cy="316800"/>
          </a:xfrm>
        </p:spPr>
        <p:txBody>
          <a:bodyPr/>
          <a:lstStyle>
            <a:lvl1pPr algn="r"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19"/>
            </p:custDataLst>
          </p:nvPr>
        </p:nvSpPr>
        <p:spPr>
          <a:xfrm>
            <a:off x="694799" y="1226916"/>
            <a:ext cx="10799999" cy="4950047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Tx/>
            </a:pPr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94800" y="360000"/>
            <a:ext cx="10800000" cy="720000"/>
          </a:xfrm>
          <a:prstGeom prst="rect">
            <a:avLst/>
          </a:prstGeom>
          <a:noFill/>
        </p:spPr>
        <p:txBody>
          <a:bodyPr vert="horz" wrap="square" lIns="91440" tIns="0" rIns="91440" bIns="0" rtlCol="0" anchor="b">
            <a:normAutofit/>
          </a:bodyPr>
          <a:lstStyle/>
          <a:p>
            <a:pPr marL="0" marR="0" lvl="0">
              <a:buClrTx/>
              <a:buSzTx/>
              <a:buFontTx/>
            </a:pPr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5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3"/>
    </p:custData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kumimoji="0" lang="en-US" sz="3200" b="0" i="0" u="none" strike="noStrike" kern="1200" cap="none" spc="0" normalizeH="0" baseline="0" smtClean="0">
          <a:solidFill>
            <a:schemeClr val="tx1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kumimoji="0" lang="en-US" sz="1800" b="0" i="0" u="none" strike="noStrike" kern="1200" cap="none" spc="150" normalizeH="0" baseline="0" dirty="0">
          <a:ln>
            <a:noFill/>
            <a:prstDash val="sysDot"/>
          </a:ln>
          <a:solidFill>
            <a:schemeClr val="tx1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</a:tabLst>
        <a:defRPr kumimoji="0" lang="en-US" sz="1600" b="0" i="0" u="none" strike="noStrike" kern="1200" cap="none" spc="150" normalizeH="0" baseline="0" noProof="1" dirty="0">
          <a:solidFill>
            <a:schemeClr val="tx1"/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kumimoji="0" lang="en-US" sz="1600" b="0" i="0" u="none" strike="noStrike" kern="1200" cap="none" spc="150" normalizeH="0" baseline="0" noProof="1" dirty="0">
          <a:solidFill>
            <a:schemeClr val="tx1"/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kumimoji="0" lang="en-US" sz="1400" b="0" i="0" u="none" strike="noStrike" kern="1200" cap="none" spc="150" normalizeH="0" baseline="0" noProof="1" dirty="0">
          <a:solidFill>
            <a:schemeClr val="tx1"/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kumimoji="0" lang="en-US" sz="1400" b="0" i="0" u="none" strike="noStrike" kern="1200" cap="none" spc="150" normalizeH="0" baseline="0" noProof="1" dirty="0">
          <a:solidFill>
            <a:schemeClr val="tx1"/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9480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94800" y="1235075"/>
            <a:ext cx="10800000" cy="48917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94800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751600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KSO_TEMPLATE" hidden="1"/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Arial" panose="020B0604020202020204" pitchFamily="34" charset="0"/>
          <a:sym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sym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ea"/>
          <a:sym typeface="+mn-ea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ea"/>
          <a:sym typeface="+mn-ea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ea"/>
          <a:sym typeface="+mn-ea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ea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anrope SemiBold" charset="0"/>
              </a:defRPr>
            </a:lvl1pPr>
          </a:lstStyle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anrope SemiBold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anrope SemiBold" charset="0"/>
              </a:defRPr>
            </a:lvl1pPr>
          </a:lstStyle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3"/>
            <a:stretch>
              <a:fillRect t="-9259" b="-92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Manrope SemiBold" charset="0"/>
              <a:cs typeface="Manrope SemiBold" charset="0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Manrope SemiBold" charset="0"/>
              <a:cs typeface="Manrope SemiBold" charset="0"/>
            </a:endParaRPr>
          </a:p>
        </p:txBody>
      </p:sp>
      <p:pic>
        <p:nvPicPr>
          <p:cNvPr id="9" name="图形 8"/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5400000">
            <a:off x="375657" y="6089668"/>
            <a:ext cx="423435" cy="675785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9208558" y="6381207"/>
            <a:ext cx="258756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ea typeface="Manrope SemiBold" charset="0"/>
                <a:cs typeface="Manrope SemiBold" charset="0"/>
              </a:rPr>
              <a:t>--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ea typeface="Manrope SemiBold" charset="0"/>
                <a:cs typeface="Manrope SemiBold" charset="0"/>
              </a:rPr>
              <a:t>A picture is worth a thousand words</a:t>
            </a:r>
          </a:p>
        </p:txBody>
      </p:sp>
      <p:sp>
        <p:nvSpPr>
          <p:cNvPr id="12" name="Freeform 6"/>
          <p:cNvSpPr/>
          <p:nvPr userDrawn="1"/>
        </p:nvSpPr>
        <p:spPr bwMode="auto">
          <a:xfrm rot="5400000">
            <a:off x="11414689" y="236243"/>
            <a:ext cx="84473" cy="815802"/>
          </a:xfrm>
          <a:custGeom>
            <a:avLst/>
            <a:gdLst>
              <a:gd name="T0" fmla="*/ 75 w 75"/>
              <a:gd name="T1" fmla="*/ 0 h 725"/>
              <a:gd name="T2" fmla="*/ 43 w 75"/>
              <a:gd name="T3" fmla="*/ 48 h 725"/>
              <a:gd name="T4" fmla="*/ 20 w 75"/>
              <a:gd name="T5" fmla="*/ 81 h 725"/>
              <a:gd name="T6" fmla="*/ 43 w 75"/>
              <a:gd name="T7" fmla="*/ 113 h 725"/>
              <a:gd name="T8" fmla="*/ 75 w 75"/>
              <a:gd name="T9" fmla="*/ 161 h 725"/>
              <a:gd name="T10" fmla="*/ 43 w 75"/>
              <a:gd name="T11" fmla="*/ 209 h 725"/>
              <a:gd name="T12" fmla="*/ 20 w 75"/>
              <a:gd name="T13" fmla="*/ 242 h 725"/>
              <a:gd name="T14" fmla="*/ 43 w 75"/>
              <a:gd name="T15" fmla="*/ 274 h 725"/>
              <a:gd name="T16" fmla="*/ 75 w 75"/>
              <a:gd name="T17" fmla="*/ 322 h 725"/>
              <a:gd name="T18" fmla="*/ 43 w 75"/>
              <a:gd name="T19" fmla="*/ 370 h 725"/>
              <a:gd name="T20" fmla="*/ 20 w 75"/>
              <a:gd name="T21" fmla="*/ 403 h 725"/>
              <a:gd name="T22" fmla="*/ 43 w 75"/>
              <a:gd name="T23" fmla="*/ 435 h 725"/>
              <a:gd name="T24" fmla="*/ 75 w 75"/>
              <a:gd name="T25" fmla="*/ 483 h 725"/>
              <a:gd name="T26" fmla="*/ 43 w 75"/>
              <a:gd name="T27" fmla="*/ 531 h 725"/>
              <a:gd name="T28" fmla="*/ 20 w 75"/>
              <a:gd name="T29" fmla="*/ 564 h 725"/>
              <a:gd name="T30" fmla="*/ 43 w 75"/>
              <a:gd name="T31" fmla="*/ 596 h 725"/>
              <a:gd name="T32" fmla="*/ 75 w 75"/>
              <a:gd name="T33" fmla="*/ 644 h 725"/>
              <a:gd name="T34" fmla="*/ 43 w 75"/>
              <a:gd name="T35" fmla="*/ 692 h 725"/>
              <a:gd name="T36" fmla="*/ 20 w 75"/>
              <a:gd name="T37" fmla="*/ 725 h 725"/>
              <a:gd name="T38" fmla="*/ 0 w 75"/>
              <a:gd name="T39" fmla="*/ 725 h 725"/>
              <a:gd name="T40" fmla="*/ 32 w 75"/>
              <a:gd name="T41" fmla="*/ 677 h 725"/>
              <a:gd name="T42" fmla="*/ 56 w 75"/>
              <a:gd name="T43" fmla="*/ 644 h 725"/>
              <a:gd name="T44" fmla="*/ 32 w 75"/>
              <a:gd name="T45" fmla="*/ 612 h 725"/>
              <a:gd name="T46" fmla="*/ 0 w 75"/>
              <a:gd name="T47" fmla="*/ 564 h 725"/>
              <a:gd name="T48" fmla="*/ 32 w 75"/>
              <a:gd name="T49" fmla="*/ 516 h 725"/>
              <a:gd name="T50" fmla="*/ 56 w 75"/>
              <a:gd name="T51" fmla="*/ 483 h 725"/>
              <a:gd name="T52" fmla="*/ 32 w 75"/>
              <a:gd name="T53" fmla="*/ 451 h 725"/>
              <a:gd name="T54" fmla="*/ 0 w 75"/>
              <a:gd name="T55" fmla="*/ 403 h 725"/>
              <a:gd name="T56" fmla="*/ 32 w 75"/>
              <a:gd name="T57" fmla="*/ 355 h 725"/>
              <a:gd name="T58" fmla="*/ 56 w 75"/>
              <a:gd name="T59" fmla="*/ 322 h 725"/>
              <a:gd name="T60" fmla="*/ 32 w 75"/>
              <a:gd name="T61" fmla="*/ 290 h 725"/>
              <a:gd name="T62" fmla="*/ 0 w 75"/>
              <a:gd name="T63" fmla="*/ 242 h 725"/>
              <a:gd name="T64" fmla="*/ 32 w 75"/>
              <a:gd name="T65" fmla="*/ 194 h 725"/>
              <a:gd name="T66" fmla="*/ 56 w 75"/>
              <a:gd name="T67" fmla="*/ 161 h 725"/>
              <a:gd name="T68" fmla="*/ 32 w 75"/>
              <a:gd name="T69" fmla="*/ 129 h 725"/>
              <a:gd name="T70" fmla="*/ 0 w 75"/>
              <a:gd name="T71" fmla="*/ 81 h 725"/>
              <a:gd name="T72" fmla="*/ 32 w 75"/>
              <a:gd name="T73" fmla="*/ 32 h 725"/>
              <a:gd name="T74" fmla="*/ 56 w 75"/>
              <a:gd name="T75" fmla="*/ 0 h 725"/>
              <a:gd name="T76" fmla="*/ 75 w 75"/>
              <a:gd name="T77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5" h="725">
                <a:moveTo>
                  <a:pt x="75" y="0"/>
                </a:moveTo>
                <a:cubicBezTo>
                  <a:pt x="75" y="25"/>
                  <a:pt x="58" y="38"/>
                  <a:pt x="43" y="48"/>
                </a:cubicBezTo>
                <a:cubicBezTo>
                  <a:pt x="29" y="59"/>
                  <a:pt x="20" y="66"/>
                  <a:pt x="20" y="81"/>
                </a:cubicBezTo>
                <a:cubicBezTo>
                  <a:pt x="20" y="95"/>
                  <a:pt x="29" y="102"/>
                  <a:pt x="43" y="113"/>
                </a:cubicBezTo>
                <a:cubicBezTo>
                  <a:pt x="58" y="123"/>
                  <a:pt x="75" y="136"/>
                  <a:pt x="75" y="161"/>
                </a:cubicBezTo>
                <a:cubicBezTo>
                  <a:pt x="75" y="186"/>
                  <a:pt x="58" y="199"/>
                  <a:pt x="43" y="209"/>
                </a:cubicBezTo>
                <a:cubicBezTo>
                  <a:pt x="29" y="220"/>
                  <a:pt x="20" y="227"/>
                  <a:pt x="20" y="242"/>
                </a:cubicBezTo>
                <a:cubicBezTo>
                  <a:pt x="20" y="256"/>
                  <a:pt x="29" y="263"/>
                  <a:pt x="43" y="274"/>
                </a:cubicBezTo>
                <a:cubicBezTo>
                  <a:pt x="58" y="284"/>
                  <a:pt x="75" y="297"/>
                  <a:pt x="75" y="322"/>
                </a:cubicBezTo>
                <a:cubicBezTo>
                  <a:pt x="75" y="347"/>
                  <a:pt x="58" y="360"/>
                  <a:pt x="43" y="370"/>
                </a:cubicBezTo>
                <a:cubicBezTo>
                  <a:pt x="29" y="381"/>
                  <a:pt x="20" y="388"/>
                  <a:pt x="20" y="403"/>
                </a:cubicBezTo>
                <a:cubicBezTo>
                  <a:pt x="20" y="417"/>
                  <a:pt x="29" y="424"/>
                  <a:pt x="43" y="435"/>
                </a:cubicBezTo>
                <a:cubicBezTo>
                  <a:pt x="58" y="445"/>
                  <a:pt x="75" y="458"/>
                  <a:pt x="75" y="483"/>
                </a:cubicBezTo>
                <a:cubicBezTo>
                  <a:pt x="75" y="508"/>
                  <a:pt x="58" y="521"/>
                  <a:pt x="43" y="531"/>
                </a:cubicBezTo>
                <a:cubicBezTo>
                  <a:pt x="29" y="542"/>
                  <a:pt x="20" y="549"/>
                  <a:pt x="20" y="564"/>
                </a:cubicBezTo>
                <a:cubicBezTo>
                  <a:pt x="20" y="578"/>
                  <a:pt x="29" y="585"/>
                  <a:pt x="43" y="596"/>
                </a:cubicBezTo>
                <a:cubicBezTo>
                  <a:pt x="58" y="606"/>
                  <a:pt x="75" y="619"/>
                  <a:pt x="75" y="644"/>
                </a:cubicBezTo>
                <a:cubicBezTo>
                  <a:pt x="75" y="669"/>
                  <a:pt x="58" y="682"/>
                  <a:pt x="43" y="692"/>
                </a:cubicBezTo>
                <a:cubicBezTo>
                  <a:pt x="29" y="703"/>
                  <a:pt x="20" y="710"/>
                  <a:pt x="20" y="725"/>
                </a:cubicBezTo>
                <a:cubicBezTo>
                  <a:pt x="0" y="725"/>
                  <a:pt x="0" y="725"/>
                  <a:pt x="0" y="725"/>
                </a:cubicBezTo>
                <a:cubicBezTo>
                  <a:pt x="0" y="700"/>
                  <a:pt x="18" y="687"/>
                  <a:pt x="32" y="677"/>
                </a:cubicBezTo>
                <a:cubicBezTo>
                  <a:pt x="47" y="666"/>
                  <a:pt x="56" y="659"/>
                  <a:pt x="56" y="644"/>
                </a:cubicBezTo>
                <a:cubicBezTo>
                  <a:pt x="56" y="630"/>
                  <a:pt x="47" y="622"/>
                  <a:pt x="32" y="612"/>
                </a:cubicBezTo>
                <a:cubicBezTo>
                  <a:pt x="18" y="601"/>
                  <a:pt x="0" y="589"/>
                  <a:pt x="0" y="564"/>
                </a:cubicBezTo>
                <a:cubicBezTo>
                  <a:pt x="0" y="539"/>
                  <a:pt x="18" y="526"/>
                  <a:pt x="32" y="516"/>
                </a:cubicBezTo>
                <a:cubicBezTo>
                  <a:pt x="47" y="505"/>
                  <a:pt x="56" y="498"/>
                  <a:pt x="56" y="483"/>
                </a:cubicBezTo>
                <a:cubicBezTo>
                  <a:pt x="56" y="469"/>
                  <a:pt x="47" y="461"/>
                  <a:pt x="32" y="451"/>
                </a:cubicBezTo>
                <a:cubicBezTo>
                  <a:pt x="18" y="440"/>
                  <a:pt x="0" y="428"/>
                  <a:pt x="0" y="403"/>
                </a:cubicBezTo>
                <a:cubicBezTo>
                  <a:pt x="0" y="378"/>
                  <a:pt x="18" y="365"/>
                  <a:pt x="32" y="355"/>
                </a:cubicBezTo>
                <a:cubicBezTo>
                  <a:pt x="47" y="344"/>
                  <a:pt x="56" y="337"/>
                  <a:pt x="56" y="322"/>
                </a:cubicBezTo>
                <a:cubicBezTo>
                  <a:pt x="56" y="308"/>
                  <a:pt x="47" y="300"/>
                  <a:pt x="32" y="290"/>
                </a:cubicBezTo>
                <a:cubicBezTo>
                  <a:pt x="18" y="279"/>
                  <a:pt x="0" y="267"/>
                  <a:pt x="0" y="242"/>
                </a:cubicBezTo>
                <a:cubicBezTo>
                  <a:pt x="0" y="217"/>
                  <a:pt x="18" y="204"/>
                  <a:pt x="32" y="194"/>
                </a:cubicBezTo>
                <a:cubicBezTo>
                  <a:pt x="47" y="183"/>
                  <a:pt x="56" y="176"/>
                  <a:pt x="56" y="161"/>
                </a:cubicBezTo>
                <a:cubicBezTo>
                  <a:pt x="56" y="147"/>
                  <a:pt x="47" y="139"/>
                  <a:pt x="32" y="129"/>
                </a:cubicBezTo>
                <a:cubicBezTo>
                  <a:pt x="18" y="118"/>
                  <a:pt x="0" y="106"/>
                  <a:pt x="0" y="81"/>
                </a:cubicBezTo>
                <a:cubicBezTo>
                  <a:pt x="0" y="55"/>
                  <a:pt x="18" y="43"/>
                  <a:pt x="32" y="32"/>
                </a:cubicBezTo>
                <a:cubicBezTo>
                  <a:pt x="47" y="22"/>
                  <a:pt x="56" y="14"/>
                  <a:pt x="56" y="0"/>
                </a:cubicBezTo>
                <a:lnTo>
                  <a:pt x="75" y="0"/>
                </a:lnTo>
                <a:close/>
              </a:path>
            </a:pathLst>
          </a:custGeom>
          <a:solidFill>
            <a:srgbClr val="584E8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Manrope SemiBold" charset="0"/>
              <a:cs typeface="Manrope SemiBold" charset="0"/>
            </a:endParaRPr>
          </a:p>
        </p:txBody>
      </p:sp>
      <p:sp>
        <p:nvSpPr>
          <p:cNvPr id="13" name="Freeform 7"/>
          <p:cNvSpPr>
            <a:spLocks noEditPoints="1"/>
          </p:cNvSpPr>
          <p:nvPr userDrawn="1"/>
        </p:nvSpPr>
        <p:spPr bwMode="auto">
          <a:xfrm>
            <a:off x="288637" y="296820"/>
            <a:ext cx="584775" cy="584775"/>
          </a:xfrm>
          <a:custGeom>
            <a:avLst/>
            <a:gdLst>
              <a:gd name="T0" fmla="*/ 94 w 188"/>
              <a:gd name="T1" fmla="*/ 188 h 188"/>
              <a:gd name="T2" fmla="*/ 0 w 188"/>
              <a:gd name="T3" fmla="*/ 94 h 188"/>
              <a:gd name="T4" fmla="*/ 94 w 188"/>
              <a:gd name="T5" fmla="*/ 0 h 188"/>
              <a:gd name="T6" fmla="*/ 188 w 188"/>
              <a:gd name="T7" fmla="*/ 94 h 188"/>
              <a:gd name="T8" fmla="*/ 94 w 188"/>
              <a:gd name="T9" fmla="*/ 188 h 188"/>
              <a:gd name="T10" fmla="*/ 94 w 188"/>
              <a:gd name="T11" fmla="*/ 34 h 188"/>
              <a:gd name="T12" fmla="*/ 33 w 188"/>
              <a:gd name="T13" fmla="*/ 94 h 188"/>
              <a:gd name="T14" fmla="*/ 94 w 188"/>
              <a:gd name="T15" fmla="*/ 155 h 188"/>
              <a:gd name="T16" fmla="*/ 154 w 188"/>
              <a:gd name="T17" fmla="*/ 94 h 188"/>
              <a:gd name="T18" fmla="*/ 94 w 188"/>
              <a:gd name="T19" fmla="*/ 34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8" h="188">
                <a:moveTo>
                  <a:pt x="94" y="188"/>
                </a:moveTo>
                <a:cubicBezTo>
                  <a:pt x="42" y="188"/>
                  <a:pt x="0" y="146"/>
                  <a:pt x="0" y="94"/>
                </a:cubicBezTo>
                <a:cubicBezTo>
                  <a:pt x="0" y="43"/>
                  <a:pt x="42" y="0"/>
                  <a:pt x="94" y="0"/>
                </a:cubicBezTo>
                <a:cubicBezTo>
                  <a:pt x="145" y="0"/>
                  <a:pt x="188" y="43"/>
                  <a:pt x="188" y="94"/>
                </a:cubicBezTo>
                <a:cubicBezTo>
                  <a:pt x="188" y="146"/>
                  <a:pt x="145" y="188"/>
                  <a:pt x="94" y="188"/>
                </a:cubicBezTo>
                <a:close/>
                <a:moveTo>
                  <a:pt x="94" y="34"/>
                </a:moveTo>
                <a:cubicBezTo>
                  <a:pt x="60" y="34"/>
                  <a:pt x="33" y="61"/>
                  <a:pt x="33" y="94"/>
                </a:cubicBezTo>
                <a:cubicBezTo>
                  <a:pt x="33" y="128"/>
                  <a:pt x="60" y="155"/>
                  <a:pt x="94" y="155"/>
                </a:cubicBezTo>
                <a:cubicBezTo>
                  <a:pt x="127" y="155"/>
                  <a:pt x="154" y="128"/>
                  <a:pt x="154" y="94"/>
                </a:cubicBezTo>
                <a:cubicBezTo>
                  <a:pt x="154" y="61"/>
                  <a:pt x="127" y="34"/>
                  <a:pt x="94" y="34"/>
                </a:cubicBezTo>
                <a:close/>
              </a:path>
            </a:pathLst>
          </a:custGeom>
          <a:solidFill>
            <a:srgbClr val="FB954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Manrope SemiBold" charset="0"/>
              <a:cs typeface="Manrope SemiBold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ubot-Sans Black Italic" charset="0"/>
          <a:ea typeface="Hubot-Sans Black Italic" charset="0"/>
          <a:cs typeface="Manrope SemiBold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anrope SemiBold" charset="0"/>
              </a:defRPr>
            </a:lvl1pPr>
          </a:lstStyle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anrope SemiBold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anrope SemiBold" charset="0"/>
              </a:defRPr>
            </a:lvl1pPr>
          </a:lstStyle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3"/>
            <a:stretch>
              <a:fillRect t="-9259" b="-92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Manrope SemiBold" charset="0"/>
              <a:cs typeface="Manrope SemiBold" charset="0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Manrope SemiBold" charset="0"/>
              <a:cs typeface="Manrope SemiBold" charset="0"/>
            </a:endParaRPr>
          </a:p>
        </p:txBody>
      </p:sp>
      <p:pic>
        <p:nvPicPr>
          <p:cNvPr id="9" name="图形 8"/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5400000">
            <a:off x="375657" y="6089668"/>
            <a:ext cx="423435" cy="675785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9208558" y="6381207"/>
            <a:ext cx="258756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ea typeface="Manrope SemiBold" charset="0"/>
                <a:cs typeface="Manrope SemiBold" charset="0"/>
              </a:rPr>
              <a:t>--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ea typeface="Manrope SemiBold" charset="0"/>
                <a:cs typeface="Manrope SemiBold" charset="0"/>
              </a:rPr>
              <a:t>A picture is worth a thousand words</a:t>
            </a:r>
          </a:p>
        </p:txBody>
      </p:sp>
      <p:sp>
        <p:nvSpPr>
          <p:cNvPr id="12" name="Freeform 6"/>
          <p:cNvSpPr/>
          <p:nvPr userDrawn="1"/>
        </p:nvSpPr>
        <p:spPr bwMode="auto">
          <a:xfrm rot="5400000">
            <a:off x="11414689" y="236243"/>
            <a:ext cx="84473" cy="815802"/>
          </a:xfrm>
          <a:custGeom>
            <a:avLst/>
            <a:gdLst>
              <a:gd name="T0" fmla="*/ 75 w 75"/>
              <a:gd name="T1" fmla="*/ 0 h 725"/>
              <a:gd name="T2" fmla="*/ 43 w 75"/>
              <a:gd name="T3" fmla="*/ 48 h 725"/>
              <a:gd name="T4" fmla="*/ 20 w 75"/>
              <a:gd name="T5" fmla="*/ 81 h 725"/>
              <a:gd name="T6" fmla="*/ 43 w 75"/>
              <a:gd name="T7" fmla="*/ 113 h 725"/>
              <a:gd name="T8" fmla="*/ 75 w 75"/>
              <a:gd name="T9" fmla="*/ 161 h 725"/>
              <a:gd name="T10" fmla="*/ 43 w 75"/>
              <a:gd name="T11" fmla="*/ 209 h 725"/>
              <a:gd name="T12" fmla="*/ 20 w 75"/>
              <a:gd name="T13" fmla="*/ 242 h 725"/>
              <a:gd name="T14" fmla="*/ 43 w 75"/>
              <a:gd name="T15" fmla="*/ 274 h 725"/>
              <a:gd name="T16" fmla="*/ 75 w 75"/>
              <a:gd name="T17" fmla="*/ 322 h 725"/>
              <a:gd name="T18" fmla="*/ 43 w 75"/>
              <a:gd name="T19" fmla="*/ 370 h 725"/>
              <a:gd name="T20" fmla="*/ 20 w 75"/>
              <a:gd name="T21" fmla="*/ 403 h 725"/>
              <a:gd name="T22" fmla="*/ 43 w 75"/>
              <a:gd name="T23" fmla="*/ 435 h 725"/>
              <a:gd name="T24" fmla="*/ 75 w 75"/>
              <a:gd name="T25" fmla="*/ 483 h 725"/>
              <a:gd name="T26" fmla="*/ 43 w 75"/>
              <a:gd name="T27" fmla="*/ 531 h 725"/>
              <a:gd name="T28" fmla="*/ 20 w 75"/>
              <a:gd name="T29" fmla="*/ 564 h 725"/>
              <a:gd name="T30" fmla="*/ 43 w 75"/>
              <a:gd name="T31" fmla="*/ 596 h 725"/>
              <a:gd name="T32" fmla="*/ 75 w 75"/>
              <a:gd name="T33" fmla="*/ 644 h 725"/>
              <a:gd name="T34" fmla="*/ 43 w 75"/>
              <a:gd name="T35" fmla="*/ 692 h 725"/>
              <a:gd name="T36" fmla="*/ 20 w 75"/>
              <a:gd name="T37" fmla="*/ 725 h 725"/>
              <a:gd name="T38" fmla="*/ 0 w 75"/>
              <a:gd name="T39" fmla="*/ 725 h 725"/>
              <a:gd name="T40" fmla="*/ 32 w 75"/>
              <a:gd name="T41" fmla="*/ 677 h 725"/>
              <a:gd name="T42" fmla="*/ 56 w 75"/>
              <a:gd name="T43" fmla="*/ 644 h 725"/>
              <a:gd name="T44" fmla="*/ 32 w 75"/>
              <a:gd name="T45" fmla="*/ 612 h 725"/>
              <a:gd name="T46" fmla="*/ 0 w 75"/>
              <a:gd name="T47" fmla="*/ 564 h 725"/>
              <a:gd name="T48" fmla="*/ 32 w 75"/>
              <a:gd name="T49" fmla="*/ 516 h 725"/>
              <a:gd name="T50" fmla="*/ 56 w 75"/>
              <a:gd name="T51" fmla="*/ 483 h 725"/>
              <a:gd name="T52" fmla="*/ 32 w 75"/>
              <a:gd name="T53" fmla="*/ 451 h 725"/>
              <a:gd name="T54" fmla="*/ 0 w 75"/>
              <a:gd name="T55" fmla="*/ 403 h 725"/>
              <a:gd name="T56" fmla="*/ 32 w 75"/>
              <a:gd name="T57" fmla="*/ 355 h 725"/>
              <a:gd name="T58" fmla="*/ 56 w 75"/>
              <a:gd name="T59" fmla="*/ 322 h 725"/>
              <a:gd name="T60" fmla="*/ 32 w 75"/>
              <a:gd name="T61" fmla="*/ 290 h 725"/>
              <a:gd name="T62" fmla="*/ 0 w 75"/>
              <a:gd name="T63" fmla="*/ 242 h 725"/>
              <a:gd name="T64" fmla="*/ 32 w 75"/>
              <a:gd name="T65" fmla="*/ 194 h 725"/>
              <a:gd name="T66" fmla="*/ 56 w 75"/>
              <a:gd name="T67" fmla="*/ 161 h 725"/>
              <a:gd name="T68" fmla="*/ 32 w 75"/>
              <a:gd name="T69" fmla="*/ 129 h 725"/>
              <a:gd name="T70" fmla="*/ 0 w 75"/>
              <a:gd name="T71" fmla="*/ 81 h 725"/>
              <a:gd name="T72" fmla="*/ 32 w 75"/>
              <a:gd name="T73" fmla="*/ 32 h 725"/>
              <a:gd name="T74" fmla="*/ 56 w 75"/>
              <a:gd name="T75" fmla="*/ 0 h 725"/>
              <a:gd name="T76" fmla="*/ 75 w 75"/>
              <a:gd name="T77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5" h="725">
                <a:moveTo>
                  <a:pt x="75" y="0"/>
                </a:moveTo>
                <a:cubicBezTo>
                  <a:pt x="75" y="25"/>
                  <a:pt x="58" y="38"/>
                  <a:pt x="43" y="48"/>
                </a:cubicBezTo>
                <a:cubicBezTo>
                  <a:pt x="29" y="59"/>
                  <a:pt x="20" y="66"/>
                  <a:pt x="20" y="81"/>
                </a:cubicBezTo>
                <a:cubicBezTo>
                  <a:pt x="20" y="95"/>
                  <a:pt x="29" y="102"/>
                  <a:pt x="43" y="113"/>
                </a:cubicBezTo>
                <a:cubicBezTo>
                  <a:pt x="58" y="123"/>
                  <a:pt x="75" y="136"/>
                  <a:pt x="75" y="161"/>
                </a:cubicBezTo>
                <a:cubicBezTo>
                  <a:pt x="75" y="186"/>
                  <a:pt x="58" y="199"/>
                  <a:pt x="43" y="209"/>
                </a:cubicBezTo>
                <a:cubicBezTo>
                  <a:pt x="29" y="220"/>
                  <a:pt x="20" y="227"/>
                  <a:pt x="20" y="242"/>
                </a:cubicBezTo>
                <a:cubicBezTo>
                  <a:pt x="20" y="256"/>
                  <a:pt x="29" y="263"/>
                  <a:pt x="43" y="274"/>
                </a:cubicBezTo>
                <a:cubicBezTo>
                  <a:pt x="58" y="284"/>
                  <a:pt x="75" y="297"/>
                  <a:pt x="75" y="322"/>
                </a:cubicBezTo>
                <a:cubicBezTo>
                  <a:pt x="75" y="347"/>
                  <a:pt x="58" y="360"/>
                  <a:pt x="43" y="370"/>
                </a:cubicBezTo>
                <a:cubicBezTo>
                  <a:pt x="29" y="381"/>
                  <a:pt x="20" y="388"/>
                  <a:pt x="20" y="403"/>
                </a:cubicBezTo>
                <a:cubicBezTo>
                  <a:pt x="20" y="417"/>
                  <a:pt x="29" y="424"/>
                  <a:pt x="43" y="435"/>
                </a:cubicBezTo>
                <a:cubicBezTo>
                  <a:pt x="58" y="445"/>
                  <a:pt x="75" y="458"/>
                  <a:pt x="75" y="483"/>
                </a:cubicBezTo>
                <a:cubicBezTo>
                  <a:pt x="75" y="508"/>
                  <a:pt x="58" y="521"/>
                  <a:pt x="43" y="531"/>
                </a:cubicBezTo>
                <a:cubicBezTo>
                  <a:pt x="29" y="542"/>
                  <a:pt x="20" y="549"/>
                  <a:pt x="20" y="564"/>
                </a:cubicBezTo>
                <a:cubicBezTo>
                  <a:pt x="20" y="578"/>
                  <a:pt x="29" y="585"/>
                  <a:pt x="43" y="596"/>
                </a:cubicBezTo>
                <a:cubicBezTo>
                  <a:pt x="58" y="606"/>
                  <a:pt x="75" y="619"/>
                  <a:pt x="75" y="644"/>
                </a:cubicBezTo>
                <a:cubicBezTo>
                  <a:pt x="75" y="669"/>
                  <a:pt x="58" y="682"/>
                  <a:pt x="43" y="692"/>
                </a:cubicBezTo>
                <a:cubicBezTo>
                  <a:pt x="29" y="703"/>
                  <a:pt x="20" y="710"/>
                  <a:pt x="20" y="725"/>
                </a:cubicBezTo>
                <a:cubicBezTo>
                  <a:pt x="0" y="725"/>
                  <a:pt x="0" y="725"/>
                  <a:pt x="0" y="725"/>
                </a:cubicBezTo>
                <a:cubicBezTo>
                  <a:pt x="0" y="700"/>
                  <a:pt x="18" y="687"/>
                  <a:pt x="32" y="677"/>
                </a:cubicBezTo>
                <a:cubicBezTo>
                  <a:pt x="47" y="666"/>
                  <a:pt x="56" y="659"/>
                  <a:pt x="56" y="644"/>
                </a:cubicBezTo>
                <a:cubicBezTo>
                  <a:pt x="56" y="630"/>
                  <a:pt x="47" y="622"/>
                  <a:pt x="32" y="612"/>
                </a:cubicBezTo>
                <a:cubicBezTo>
                  <a:pt x="18" y="601"/>
                  <a:pt x="0" y="589"/>
                  <a:pt x="0" y="564"/>
                </a:cubicBezTo>
                <a:cubicBezTo>
                  <a:pt x="0" y="539"/>
                  <a:pt x="18" y="526"/>
                  <a:pt x="32" y="516"/>
                </a:cubicBezTo>
                <a:cubicBezTo>
                  <a:pt x="47" y="505"/>
                  <a:pt x="56" y="498"/>
                  <a:pt x="56" y="483"/>
                </a:cubicBezTo>
                <a:cubicBezTo>
                  <a:pt x="56" y="469"/>
                  <a:pt x="47" y="461"/>
                  <a:pt x="32" y="451"/>
                </a:cubicBezTo>
                <a:cubicBezTo>
                  <a:pt x="18" y="440"/>
                  <a:pt x="0" y="428"/>
                  <a:pt x="0" y="403"/>
                </a:cubicBezTo>
                <a:cubicBezTo>
                  <a:pt x="0" y="378"/>
                  <a:pt x="18" y="365"/>
                  <a:pt x="32" y="355"/>
                </a:cubicBezTo>
                <a:cubicBezTo>
                  <a:pt x="47" y="344"/>
                  <a:pt x="56" y="337"/>
                  <a:pt x="56" y="322"/>
                </a:cubicBezTo>
                <a:cubicBezTo>
                  <a:pt x="56" y="308"/>
                  <a:pt x="47" y="300"/>
                  <a:pt x="32" y="290"/>
                </a:cubicBezTo>
                <a:cubicBezTo>
                  <a:pt x="18" y="279"/>
                  <a:pt x="0" y="267"/>
                  <a:pt x="0" y="242"/>
                </a:cubicBezTo>
                <a:cubicBezTo>
                  <a:pt x="0" y="217"/>
                  <a:pt x="18" y="204"/>
                  <a:pt x="32" y="194"/>
                </a:cubicBezTo>
                <a:cubicBezTo>
                  <a:pt x="47" y="183"/>
                  <a:pt x="56" y="176"/>
                  <a:pt x="56" y="161"/>
                </a:cubicBezTo>
                <a:cubicBezTo>
                  <a:pt x="56" y="147"/>
                  <a:pt x="47" y="139"/>
                  <a:pt x="32" y="129"/>
                </a:cubicBezTo>
                <a:cubicBezTo>
                  <a:pt x="18" y="118"/>
                  <a:pt x="0" y="106"/>
                  <a:pt x="0" y="81"/>
                </a:cubicBezTo>
                <a:cubicBezTo>
                  <a:pt x="0" y="55"/>
                  <a:pt x="18" y="43"/>
                  <a:pt x="32" y="32"/>
                </a:cubicBezTo>
                <a:cubicBezTo>
                  <a:pt x="47" y="22"/>
                  <a:pt x="56" y="14"/>
                  <a:pt x="56" y="0"/>
                </a:cubicBezTo>
                <a:lnTo>
                  <a:pt x="75" y="0"/>
                </a:lnTo>
                <a:close/>
              </a:path>
            </a:pathLst>
          </a:custGeom>
          <a:solidFill>
            <a:srgbClr val="584E8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Manrope SemiBold" charset="0"/>
              <a:cs typeface="Manrope SemiBold" charset="0"/>
            </a:endParaRPr>
          </a:p>
        </p:txBody>
      </p:sp>
      <p:sp>
        <p:nvSpPr>
          <p:cNvPr id="13" name="Freeform 7"/>
          <p:cNvSpPr>
            <a:spLocks noEditPoints="1"/>
          </p:cNvSpPr>
          <p:nvPr userDrawn="1"/>
        </p:nvSpPr>
        <p:spPr bwMode="auto">
          <a:xfrm>
            <a:off x="288637" y="296820"/>
            <a:ext cx="584775" cy="584775"/>
          </a:xfrm>
          <a:custGeom>
            <a:avLst/>
            <a:gdLst>
              <a:gd name="T0" fmla="*/ 94 w 188"/>
              <a:gd name="T1" fmla="*/ 188 h 188"/>
              <a:gd name="T2" fmla="*/ 0 w 188"/>
              <a:gd name="T3" fmla="*/ 94 h 188"/>
              <a:gd name="T4" fmla="*/ 94 w 188"/>
              <a:gd name="T5" fmla="*/ 0 h 188"/>
              <a:gd name="T6" fmla="*/ 188 w 188"/>
              <a:gd name="T7" fmla="*/ 94 h 188"/>
              <a:gd name="T8" fmla="*/ 94 w 188"/>
              <a:gd name="T9" fmla="*/ 188 h 188"/>
              <a:gd name="T10" fmla="*/ 94 w 188"/>
              <a:gd name="T11" fmla="*/ 34 h 188"/>
              <a:gd name="T12" fmla="*/ 33 w 188"/>
              <a:gd name="T13" fmla="*/ 94 h 188"/>
              <a:gd name="T14" fmla="*/ 94 w 188"/>
              <a:gd name="T15" fmla="*/ 155 h 188"/>
              <a:gd name="T16" fmla="*/ 154 w 188"/>
              <a:gd name="T17" fmla="*/ 94 h 188"/>
              <a:gd name="T18" fmla="*/ 94 w 188"/>
              <a:gd name="T19" fmla="*/ 34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8" h="188">
                <a:moveTo>
                  <a:pt x="94" y="188"/>
                </a:moveTo>
                <a:cubicBezTo>
                  <a:pt x="42" y="188"/>
                  <a:pt x="0" y="146"/>
                  <a:pt x="0" y="94"/>
                </a:cubicBezTo>
                <a:cubicBezTo>
                  <a:pt x="0" y="43"/>
                  <a:pt x="42" y="0"/>
                  <a:pt x="94" y="0"/>
                </a:cubicBezTo>
                <a:cubicBezTo>
                  <a:pt x="145" y="0"/>
                  <a:pt x="188" y="43"/>
                  <a:pt x="188" y="94"/>
                </a:cubicBezTo>
                <a:cubicBezTo>
                  <a:pt x="188" y="146"/>
                  <a:pt x="145" y="188"/>
                  <a:pt x="94" y="188"/>
                </a:cubicBezTo>
                <a:close/>
                <a:moveTo>
                  <a:pt x="94" y="34"/>
                </a:moveTo>
                <a:cubicBezTo>
                  <a:pt x="60" y="34"/>
                  <a:pt x="33" y="61"/>
                  <a:pt x="33" y="94"/>
                </a:cubicBezTo>
                <a:cubicBezTo>
                  <a:pt x="33" y="128"/>
                  <a:pt x="60" y="155"/>
                  <a:pt x="94" y="155"/>
                </a:cubicBezTo>
                <a:cubicBezTo>
                  <a:pt x="127" y="155"/>
                  <a:pt x="154" y="128"/>
                  <a:pt x="154" y="94"/>
                </a:cubicBezTo>
                <a:cubicBezTo>
                  <a:pt x="154" y="61"/>
                  <a:pt x="127" y="34"/>
                  <a:pt x="94" y="34"/>
                </a:cubicBezTo>
                <a:close/>
              </a:path>
            </a:pathLst>
          </a:custGeom>
          <a:solidFill>
            <a:srgbClr val="FB954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Manrope SemiBold" charset="0"/>
              <a:cs typeface="Manrope SemiBold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ubot-Sans Black Italic" charset="0"/>
          <a:ea typeface="Hubot-Sans Black Italic" charset="0"/>
          <a:cs typeface="Manrope SemiBold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anrope SemiBold" charset="0"/>
              </a:defRPr>
            </a:lvl1pPr>
          </a:lstStyle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anrope SemiBold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anrope SemiBold" charset="0"/>
              </a:defRPr>
            </a:lvl1pPr>
          </a:lstStyle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3"/>
            <a:stretch>
              <a:fillRect t="-9259" b="-92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Manrope SemiBold" charset="0"/>
              <a:cs typeface="Manrope SemiBold" charset="0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Manrope SemiBold" charset="0"/>
              <a:cs typeface="Manrope SemiBold" charset="0"/>
            </a:endParaRPr>
          </a:p>
        </p:txBody>
      </p:sp>
      <p:pic>
        <p:nvPicPr>
          <p:cNvPr id="9" name="图形 8"/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5400000">
            <a:off x="375657" y="6089668"/>
            <a:ext cx="423435" cy="675785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9208558" y="6381207"/>
            <a:ext cx="258756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ea typeface="Manrope SemiBold" charset="0"/>
                <a:cs typeface="Manrope SemiBold" charset="0"/>
              </a:rPr>
              <a:t>--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ea typeface="Manrope SemiBold" charset="0"/>
                <a:cs typeface="Manrope SemiBold" charset="0"/>
              </a:rPr>
              <a:t>A picture is worth a thousand words</a:t>
            </a:r>
          </a:p>
        </p:txBody>
      </p:sp>
      <p:sp>
        <p:nvSpPr>
          <p:cNvPr id="12" name="Freeform 6"/>
          <p:cNvSpPr/>
          <p:nvPr userDrawn="1"/>
        </p:nvSpPr>
        <p:spPr bwMode="auto">
          <a:xfrm rot="5400000">
            <a:off x="11414689" y="236243"/>
            <a:ext cx="84473" cy="815802"/>
          </a:xfrm>
          <a:custGeom>
            <a:avLst/>
            <a:gdLst>
              <a:gd name="T0" fmla="*/ 75 w 75"/>
              <a:gd name="T1" fmla="*/ 0 h 725"/>
              <a:gd name="T2" fmla="*/ 43 w 75"/>
              <a:gd name="T3" fmla="*/ 48 h 725"/>
              <a:gd name="T4" fmla="*/ 20 w 75"/>
              <a:gd name="T5" fmla="*/ 81 h 725"/>
              <a:gd name="T6" fmla="*/ 43 w 75"/>
              <a:gd name="T7" fmla="*/ 113 h 725"/>
              <a:gd name="T8" fmla="*/ 75 w 75"/>
              <a:gd name="T9" fmla="*/ 161 h 725"/>
              <a:gd name="T10" fmla="*/ 43 w 75"/>
              <a:gd name="T11" fmla="*/ 209 h 725"/>
              <a:gd name="T12" fmla="*/ 20 w 75"/>
              <a:gd name="T13" fmla="*/ 242 h 725"/>
              <a:gd name="T14" fmla="*/ 43 w 75"/>
              <a:gd name="T15" fmla="*/ 274 h 725"/>
              <a:gd name="T16" fmla="*/ 75 w 75"/>
              <a:gd name="T17" fmla="*/ 322 h 725"/>
              <a:gd name="T18" fmla="*/ 43 w 75"/>
              <a:gd name="T19" fmla="*/ 370 h 725"/>
              <a:gd name="T20" fmla="*/ 20 w 75"/>
              <a:gd name="T21" fmla="*/ 403 h 725"/>
              <a:gd name="T22" fmla="*/ 43 w 75"/>
              <a:gd name="T23" fmla="*/ 435 h 725"/>
              <a:gd name="T24" fmla="*/ 75 w 75"/>
              <a:gd name="T25" fmla="*/ 483 h 725"/>
              <a:gd name="T26" fmla="*/ 43 w 75"/>
              <a:gd name="T27" fmla="*/ 531 h 725"/>
              <a:gd name="T28" fmla="*/ 20 w 75"/>
              <a:gd name="T29" fmla="*/ 564 h 725"/>
              <a:gd name="T30" fmla="*/ 43 w 75"/>
              <a:gd name="T31" fmla="*/ 596 h 725"/>
              <a:gd name="T32" fmla="*/ 75 w 75"/>
              <a:gd name="T33" fmla="*/ 644 h 725"/>
              <a:gd name="T34" fmla="*/ 43 w 75"/>
              <a:gd name="T35" fmla="*/ 692 h 725"/>
              <a:gd name="T36" fmla="*/ 20 w 75"/>
              <a:gd name="T37" fmla="*/ 725 h 725"/>
              <a:gd name="T38" fmla="*/ 0 w 75"/>
              <a:gd name="T39" fmla="*/ 725 h 725"/>
              <a:gd name="T40" fmla="*/ 32 w 75"/>
              <a:gd name="T41" fmla="*/ 677 h 725"/>
              <a:gd name="T42" fmla="*/ 56 w 75"/>
              <a:gd name="T43" fmla="*/ 644 h 725"/>
              <a:gd name="T44" fmla="*/ 32 w 75"/>
              <a:gd name="T45" fmla="*/ 612 h 725"/>
              <a:gd name="T46" fmla="*/ 0 w 75"/>
              <a:gd name="T47" fmla="*/ 564 h 725"/>
              <a:gd name="T48" fmla="*/ 32 w 75"/>
              <a:gd name="T49" fmla="*/ 516 h 725"/>
              <a:gd name="T50" fmla="*/ 56 w 75"/>
              <a:gd name="T51" fmla="*/ 483 h 725"/>
              <a:gd name="T52" fmla="*/ 32 w 75"/>
              <a:gd name="T53" fmla="*/ 451 h 725"/>
              <a:gd name="T54" fmla="*/ 0 w 75"/>
              <a:gd name="T55" fmla="*/ 403 h 725"/>
              <a:gd name="T56" fmla="*/ 32 w 75"/>
              <a:gd name="T57" fmla="*/ 355 h 725"/>
              <a:gd name="T58" fmla="*/ 56 w 75"/>
              <a:gd name="T59" fmla="*/ 322 h 725"/>
              <a:gd name="T60" fmla="*/ 32 w 75"/>
              <a:gd name="T61" fmla="*/ 290 h 725"/>
              <a:gd name="T62" fmla="*/ 0 w 75"/>
              <a:gd name="T63" fmla="*/ 242 h 725"/>
              <a:gd name="T64" fmla="*/ 32 w 75"/>
              <a:gd name="T65" fmla="*/ 194 h 725"/>
              <a:gd name="T66" fmla="*/ 56 w 75"/>
              <a:gd name="T67" fmla="*/ 161 h 725"/>
              <a:gd name="T68" fmla="*/ 32 w 75"/>
              <a:gd name="T69" fmla="*/ 129 h 725"/>
              <a:gd name="T70" fmla="*/ 0 w 75"/>
              <a:gd name="T71" fmla="*/ 81 h 725"/>
              <a:gd name="T72" fmla="*/ 32 w 75"/>
              <a:gd name="T73" fmla="*/ 32 h 725"/>
              <a:gd name="T74" fmla="*/ 56 w 75"/>
              <a:gd name="T75" fmla="*/ 0 h 725"/>
              <a:gd name="T76" fmla="*/ 75 w 75"/>
              <a:gd name="T77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5" h="725">
                <a:moveTo>
                  <a:pt x="75" y="0"/>
                </a:moveTo>
                <a:cubicBezTo>
                  <a:pt x="75" y="25"/>
                  <a:pt x="58" y="38"/>
                  <a:pt x="43" y="48"/>
                </a:cubicBezTo>
                <a:cubicBezTo>
                  <a:pt x="29" y="59"/>
                  <a:pt x="20" y="66"/>
                  <a:pt x="20" y="81"/>
                </a:cubicBezTo>
                <a:cubicBezTo>
                  <a:pt x="20" y="95"/>
                  <a:pt x="29" y="102"/>
                  <a:pt x="43" y="113"/>
                </a:cubicBezTo>
                <a:cubicBezTo>
                  <a:pt x="58" y="123"/>
                  <a:pt x="75" y="136"/>
                  <a:pt x="75" y="161"/>
                </a:cubicBezTo>
                <a:cubicBezTo>
                  <a:pt x="75" y="186"/>
                  <a:pt x="58" y="199"/>
                  <a:pt x="43" y="209"/>
                </a:cubicBezTo>
                <a:cubicBezTo>
                  <a:pt x="29" y="220"/>
                  <a:pt x="20" y="227"/>
                  <a:pt x="20" y="242"/>
                </a:cubicBezTo>
                <a:cubicBezTo>
                  <a:pt x="20" y="256"/>
                  <a:pt x="29" y="263"/>
                  <a:pt x="43" y="274"/>
                </a:cubicBezTo>
                <a:cubicBezTo>
                  <a:pt x="58" y="284"/>
                  <a:pt x="75" y="297"/>
                  <a:pt x="75" y="322"/>
                </a:cubicBezTo>
                <a:cubicBezTo>
                  <a:pt x="75" y="347"/>
                  <a:pt x="58" y="360"/>
                  <a:pt x="43" y="370"/>
                </a:cubicBezTo>
                <a:cubicBezTo>
                  <a:pt x="29" y="381"/>
                  <a:pt x="20" y="388"/>
                  <a:pt x="20" y="403"/>
                </a:cubicBezTo>
                <a:cubicBezTo>
                  <a:pt x="20" y="417"/>
                  <a:pt x="29" y="424"/>
                  <a:pt x="43" y="435"/>
                </a:cubicBezTo>
                <a:cubicBezTo>
                  <a:pt x="58" y="445"/>
                  <a:pt x="75" y="458"/>
                  <a:pt x="75" y="483"/>
                </a:cubicBezTo>
                <a:cubicBezTo>
                  <a:pt x="75" y="508"/>
                  <a:pt x="58" y="521"/>
                  <a:pt x="43" y="531"/>
                </a:cubicBezTo>
                <a:cubicBezTo>
                  <a:pt x="29" y="542"/>
                  <a:pt x="20" y="549"/>
                  <a:pt x="20" y="564"/>
                </a:cubicBezTo>
                <a:cubicBezTo>
                  <a:pt x="20" y="578"/>
                  <a:pt x="29" y="585"/>
                  <a:pt x="43" y="596"/>
                </a:cubicBezTo>
                <a:cubicBezTo>
                  <a:pt x="58" y="606"/>
                  <a:pt x="75" y="619"/>
                  <a:pt x="75" y="644"/>
                </a:cubicBezTo>
                <a:cubicBezTo>
                  <a:pt x="75" y="669"/>
                  <a:pt x="58" y="682"/>
                  <a:pt x="43" y="692"/>
                </a:cubicBezTo>
                <a:cubicBezTo>
                  <a:pt x="29" y="703"/>
                  <a:pt x="20" y="710"/>
                  <a:pt x="20" y="725"/>
                </a:cubicBezTo>
                <a:cubicBezTo>
                  <a:pt x="0" y="725"/>
                  <a:pt x="0" y="725"/>
                  <a:pt x="0" y="725"/>
                </a:cubicBezTo>
                <a:cubicBezTo>
                  <a:pt x="0" y="700"/>
                  <a:pt x="18" y="687"/>
                  <a:pt x="32" y="677"/>
                </a:cubicBezTo>
                <a:cubicBezTo>
                  <a:pt x="47" y="666"/>
                  <a:pt x="56" y="659"/>
                  <a:pt x="56" y="644"/>
                </a:cubicBezTo>
                <a:cubicBezTo>
                  <a:pt x="56" y="630"/>
                  <a:pt x="47" y="622"/>
                  <a:pt x="32" y="612"/>
                </a:cubicBezTo>
                <a:cubicBezTo>
                  <a:pt x="18" y="601"/>
                  <a:pt x="0" y="589"/>
                  <a:pt x="0" y="564"/>
                </a:cubicBezTo>
                <a:cubicBezTo>
                  <a:pt x="0" y="539"/>
                  <a:pt x="18" y="526"/>
                  <a:pt x="32" y="516"/>
                </a:cubicBezTo>
                <a:cubicBezTo>
                  <a:pt x="47" y="505"/>
                  <a:pt x="56" y="498"/>
                  <a:pt x="56" y="483"/>
                </a:cubicBezTo>
                <a:cubicBezTo>
                  <a:pt x="56" y="469"/>
                  <a:pt x="47" y="461"/>
                  <a:pt x="32" y="451"/>
                </a:cubicBezTo>
                <a:cubicBezTo>
                  <a:pt x="18" y="440"/>
                  <a:pt x="0" y="428"/>
                  <a:pt x="0" y="403"/>
                </a:cubicBezTo>
                <a:cubicBezTo>
                  <a:pt x="0" y="378"/>
                  <a:pt x="18" y="365"/>
                  <a:pt x="32" y="355"/>
                </a:cubicBezTo>
                <a:cubicBezTo>
                  <a:pt x="47" y="344"/>
                  <a:pt x="56" y="337"/>
                  <a:pt x="56" y="322"/>
                </a:cubicBezTo>
                <a:cubicBezTo>
                  <a:pt x="56" y="308"/>
                  <a:pt x="47" y="300"/>
                  <a:pt x="32" y="290"/>
                </a:cubicBezTo>
                <a:cubicBezTo>
                  <a:pt x="18" y="279"/>
                  <a:pt x="0" y="267"/>
                  <a:pt x="0" y="242"/>
                </a:cubicBezTo>
                <a:cubicBezTo>
                  <a:pt x="0" y="217"/>
                  <a:pt x="18" y="204"/>
                  <a:pt x="32" y="194"/>
                </a:cubicBezTo>
                <a:cubicBezTo>
                  <a:pt x="47" y="183"/>
                  <a:pt x="56" y="176"/>
                  <a:pt x="56" y="161"/>
                </a:cubicBezTo>
                <a:cubicBezTo>
                  <a:pt x="56" y="147"/>
                  <a:pt x="47" y="139"/>
                  <a:pt x="32" y="129"/>
                </a:cubicBezTo>
                <a:cubicBezTo>
                  <a:pt x="18" y="118"/>
                  <a:pt x="0" y="106"/>
                  <a:pt x="0" y="81"/>
                </a:cubicBezTo>
                <a:cubicBezTo>
                  <a:pt x="0" y="55"/>
                  <a:pt x="18" y="43"/>
                  <a:pt x="32" y="32"/>
                </a:cubicBezTo>
                <a:cubicBezTo>
                  <a:pt x="47" y="22"/>
                  <a:pt x="56" y="14"/>
                  <a:pt x="56" y="0"/>
                </a:cubicBezTo>
                <a:lnTo>
                  <a:pt x="75" y="0"/>
                </a:lnTo>
                <a:close/>
              </a:path>
            </a:pathLst>
          </a:custGeom>
          <a:solidFill>
            <a:srgbClr val="584E8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Manrope SemiBold" charset="0"/>
              <a:cs typeface="Manrope SemiBold" charset="0"/>
            </a:endParaRPr>
          </a:p>
        </p:txBody>
      </p:sp>
      <p:sp>
        <p:nvSpPr>
          <p:cNvPr id="13" name="Freeform 7"/>
          <p:cNvSpPr>
            <a:spLocks noEditPoints="1"/>
          </p:cNvSpPr>
          <p:nvPr userDrawn="1"/>
        </p:nvSpPr>
        <p:spPr bwMode="auto">
          <a:xfrm>
            <a:off x="288637" y="296820"/>
            <a:ext cx="584775" cy="584775"/>
          </a:xfrm>
          <a:custGeom>
            <a:avLst/>
            <a:gdLst>
              <a:gd name="T0" fmla="*/ 94 w 188"/>
              <a:gd name="T1" fmla="*/ 188 h 188"/>
              <a:gd name="T2" fmla="*/ 0 w 188"/>
              <a:gd name="T3" fmla="*/ 94 h 188"/>
              <a:gd name="T4" fmla="*/ 94 w 188"/>
              <a:gd name="T5" fmla="*/ 0 h 188"/>
              <a:gd name="T6" fmla="*/ 188 w 188"/>
              <a:gd name="T7" fmla="*/ 94 h 188"/>
              <a:gd name="T8" fmla="*/ 94 w 188"/>
              <a:gd name="T9" fmla="*/ 188 h 188"/>
              <a:gd name="T10" fmla="*/ 94 w 188"/>
              <a:gd name="T11" fmla="*/ 34 h 188"/>
              <a:gd name="T12" fmla="*/ 33 w 188"/>
              <a:gd name="T13" fmla="*/ 94 h 188"/>
              <a:gd name="T14" fmla="*/ 94 w 188"/>
              <a:gd name="T15" fmla="*/ 155 h 188"/>
              <a:gd name="T16" fmla="*/ 154 w 188"/>
              <a:gd name="T17" fmla="*/ 94 h 188"/>
              <a:gd name="T18" fmla="*/ 94 w 188"/>
              <a:gd name="T19" fmla="*/ 34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8" h="188">
                <a:moveTo>
                  <a:pt x="94" y="188"/>
                </a:moveTo>
                <a:cubicBezTo>
                  <a:pt x="42" y="188"/>
                  <a:pt x="0" y="146"/>
                  <a:pt x="0" y="94"/>
                </a:cubicBezTo>
                <a:cubicBezTo>
                  <a:pt x="0" y="43"/>
                  <a:pt x="42" y="0"/>
                  <a:pt x="94" y="0"/>
                </a:cubicBezTo>
                <a:cubicBezTo>
                  <a:pt x="145" y="0"/>
                  <a:pt x="188" y="43"/>
                  <a:pt x="188" y="94"/>
                </a:cubicBezTo>
                <a:cubicBezTo>
                  <a:pt x="188" y="146"/>
                  <a:pt x="145" y="188"/>
                  <a:pt x="94" y="188"/>
                </a:cubicBezTo>
                <a:close/>
                <a:moveTo>
                  <a:pt x="94" y="34"/>
                </a:moveTo>
                <a:cubicBezTo>
                  <a:pt x="60" y="34"/>
                  <a:pt x="33" y="61"/>
                  <a:pt x="33" y="94"/>
                </a:cubicBezTo>
                <a:cubicBezTo>
                  <a:pt x="33" y="128"/>
                  <a:pt x="60" y="155"/>
                  <a:pt x="94" y="155"/>
                </a:cubicBezTo>
                <a:cubicBezTo>
                  <a:pt x="127" y="155"/>
                  <a:pt x="154" y="128"/>
                  <a:pt x="154" y="94"/>
                </a:cubicBezTo>
                <a:cubicBezTo>
                  <a:pt x="154" y="61"/>
                  <a:pt x="127" y="34"/>
                  <a:pt x="94" y="34"/>
                </a:cubicBezTo>
                <a:close/>
              </a:path>
            </a:pathLst>
          </a:custGeom>
          <a:solidFill>
            <a:srgbClr val="FB954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Manrope SemiBold" charset="0"/>
              <a:cs typeface="Manrope SemiBold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ubot-Sans Black Italic" charset="0"/>
          <a:ea typeface="Hubot-Sans Black Italic" charset="0"/>
          <a:cs typeface="Manrope SemiBold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anrope SemiBold" charset="0"/>
              </a:defRPr>
            </a:lvl1pPr>
          </a:lstStyle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anrope SemiBold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anrope SemiBold" charset="0"/>
              </a:defRPr>
            </a:lvl1pPr>
          </a:lstStyle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3"/>
            <a:stretch>
              <a:fillRect t="-9259" b="-92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Manrope SemiBold" charset="0"/>
              <a:cs typeface="Manrope SemiBold" charset="0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Manrope SemiBold" charset="0"/>
              <a:cs typeface="Manrope SemiBold" charset="0"/>
            </a:endParaRPr>
          </a:p>
        </p:txBody>
      </p:sp>
      <p:pic>
        <p:nvPicPr>
          <p:cNvPr id="9" name="图形 8"/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5400000">
            <a:off x="375657" y="6089668"/>
            <a:ext cx="423435" cy="675785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9208558" y="6381207"/>
            <a:ext cx="258756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ea typeface="Manrope SemiBold" charset="0"/>
                <a:cs typeface="Manrope SemiBold" charset="0"/>
              </a:rPr>
              <a:t>--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ea typeface="Manrope SemiBold" charset="0"/>
                <a:cs typeface="Manrope SemiBold" charset="0"/>
              </a:rPr>
              <a:t>A picture is worth a thousand words</a:t>
            </a:r>
          </a:p>
        </p:txBody>
      </p:sp>
      <p:sp>
        <p:nvSpPr>
          <p:cNvPr id="12" name="Freeform 6"/>
          <p:cNvSpPr/>
          <p:nvPr userDrawn="1"/>
        </p:nvSpPr>
        <p:spPr bwMode="auto">
          <a:xfrm rot="5400000">
            <a:off x="11414689" y="236243"/>
            <a:ext cx="84473" cy="815802"/>
          </a:xfrm>
          <a:custGeom>
            <a:avLst/>
            <a:gdLst>
              <a:gd name="T0" fmla="*/ 75 w 75"/>
              <a:gd name="T1" fmla="*/ 0 h 725"/>
              <a:gd name="T2" fmla="*/ 43 w 75"/>
              <a:gd name="T3" fmla="*/ 48 h 725"/>
              <a:gd name="T4" fmla="*/ 20 w 75"/>
              <a:gd name="T5" fmla="*/ 81 h 725"/>
              <a:gd name="T6" fmla="*/ 43 w 75"/>
              <a:gd name="T7" fmla="*/ 113 h 725"/>
              <a:gd name="T8" fmla="*/ 75 w 75"/>
              <a:gd name="T9" fmla="*/ 161 h 725"/>
              <a:gd name="T10" fmla="*/ 43 w 75"/>
              <a:gd name="T11" fmla="*/ 209 h 725"/>
              <a:gd name="T12" fmla="*/ 20 w 75"/>
              <a:gd name="T13" fmla="*/ 242 h 725"/>
              <a:gd name="T14" fmla="*/ 43 w 75"/>
              <a:gd name="T15" fmla="*/ 274 h 725"/>
              <a:gd name="T16" fmla="*/ 75 w 75"/>
              <a:gd name="T17" fmla="*/ 322 h 725"/>
              <a:gd name="T18" fmla="*/ 43 w 75"/>
              <a:gd name="T19" fmla="*/ 370 h 725"/>
              <a:gd name="T20" fmla="*/ 20 w 75"/>
              <a:gd name="T21" fmla="*/ 403 h 725"/>
              <a:gd name="T22" fmla="*/ 43 w 75"/>
              <a:gd name="T23" fmla="*/ 435 h 725"/>
              <a:gd name="T24" fmla="*/ 75 w 75"/>
              <a:gd name="T25" fmla="*/ 483 h 725"/>
              <a:gd name="T26" fmla="*/ 43 w 75"/>
              <a:gd name="T27" fmla="*/ 531 h 725"/>
              <a:gd name="T28" fmla="*/ 20 w 75"/>
              <a:gd name="T29" fmla="*/ 564 h 725"/>
              <a:gd name="T30" fmla="*/ 43 w 75"/>
              <a:gd name="T31" fmla="*/ 596 h 725"/>
              <a:gd name="T32" fmla="*/ 75 w 75"/>
              <a:gd name="T33" fmla="*/ 644 h 725"/>
              <a:gd name="T34" fmla="*/ 43 w 75"/>
              <a:gd name="T35" fmla="*/ 692 h 725"/>
              <a:gd name="T36" fmla="*/ 20 w 75"/>
              <a:gd name="T37" fmla="*/ 725 h 725"/>
              <a:gd name="T38" fmla="*/ 0 w 75"/>
              <a:gd name="T39" fmla="*/ 725 h 725"/>
              <a:gd name="T40" fmla="*/ 32 w 75"/>
              <a:gd name="T41" fmla="*/ 677 h 725"/>
              <a:gd name="T42" fmla="*/ 56 w 75"/>
              <a:gd name="T43" fmla="*/ 644 h 725"/>
              <a:gd name="T44" fmla="*/ 32 w 75"/>
              <a:gd name="T45" fmla="*/ 612 h 725"/>
              <a:gd name="T46" fmla="*/ 0 w 75"/>
              <a:gd name="T47" fmla="*/ 564 h 725"/>
              <a:gd name="T48" fmla="*/ 32 w 75"/>
              <a:gd name="T49" fmla="*/ 516 h 725"/>
              <a:gd name="T50" fmla="*/ 56 w 75"/>
              <a:gd name="T51" fmla="*/ 483 h 725"/>
              <a:gd name="T52" fmla="*/ 32 w 75"/>
              <a:gd name="T53" fmla="*/ 451 h 725"/>
              <a:gd name="T54" fmla="*/ 0 w 75"/>
              <a:gd name="T55" fmla="*/ 403 h 725"/>
              <a:gd name="T56" fmla="*/ 32 w 75"/>
              <a:gd name="T57" fmla="*/ 355 h 725"/>
              <a:gd name="T58" fmla="*/ 56 w 75"/>
              <a:gd name="T59" fmla="*/ 322 h 725"/>
              <a:gd name="T60" fmla="*/ 32 w 75"/>
              <a:gd name="T61" fmla="*/ 290 h 725"/>
              <a:gd name="T62" fmla="*/ 0 w 75"/>
              <a:gd name="T63" fmla="*/ 242 h 725"/>
              <a:gd name="T64" fmla="*/ 32 w 75"/>
              <a:gd name="T65" fmla="*/ 194 h 725"/>
              <a:gd name="T66" fmla="*/ 56 w 75"/>
              <a:gd name="T67" fmla="*/ 161 h 725"/>
              <a:gd name="T68" fmla="*/ 32 w 75"/>
              <a:gd name="T69" fmla="*/ 129 h 725"/>
              <a:gd name="T70" fmla="*/ 0 w 75"/>
              <a:gd name="T71" fmla="*/ 81 h 725"/>
              <a:gd name="T72" fmla="*/ 32 w 75"/>
              <a:gd name="T73" fmla="*/ 32 h 725"/>
              <a:gd name="T74" fmla="*/ 56 w 75"/>
              <a:gd name="T75" fmla="*/ 0 h 725"/>
              <a:gd name="T76" fmla="*/ 75 w 75"/>
              <a:gd name="T77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5" h="725">
                <a:moveTo>
                  <a:pt x="75" y="0"/>
                </a:moveTo>
                <a:cubicBezTo>
                  <a:pt x="75" y="25"/>
                  <a:pt x="58" y="38"/>
                  <a:pt x="43" y="48"/>
                </a:cubicBezTo>
                <a:cubicBezTo>
                  <a:pt x="29" y="59"/>
                  <a:pt x="20" y="66"/>
                  <a:pt x="20" y="81"/>
                </a:cubicBezTo>
                <a:cubicBezTo>
                  <a:pt x="20" y="95"/>
                  <a:pt x="29" y="102"/>
                  <a:pt x="43" y="113"/>
                </a:cubicBezTo>
                <a:cubicBezTo>
                  <a:pt x="58" y="123"/>
                  <a:pt x="75" y="136"/>
                  <a:pt x="75" y="161"/>
                </a:cubicBezTo>
                <a:cubicBezTo>
                  <a:pt x="75" y="186"/>
                  <a:pt x="58" y="199"/>
                  <a:pt x="43" y="209"/>
                </a:cubicBezTo>
                <a:cubicBezTo>
                  <a:pt x="29" y="220"/>
                  <a:pt x="20" y="227"/>
                  <a:pt x="20" y="242"/>
                </a:cubicBezTo>
                <a:cubicBezTo>
                  <a:pt x="20" y="256"/>
                  <a:pt x="29" y="263"/>
                  <a:pt x="43" y="274"/>
                </a:cubicBezTo>
                <a:cubicBezTo>
                  <a:pt x="58" y="284"/>
                  <a:pt x="75" y="297"/>
                  <a:pt x="75" y="322"/>
                </a:cubicBezTo>
                <a:cubicBezTo>
                  <a:pt x="75" y="347"/>
                  <a:pt x="58" y="360"/>
                  <a:pt x="43" y="370"/>
                </a:cubicBezTo>
                <a:cubicBezTo>
                  <a:pt x="29" y="381"/>
                  <a:pt x="20" y="388"/>
                  <a:pt x="20" y="403"/>
                </a:cubicBezTo>
                <a:cubicBezTo>
                  <a:pt x="20" y="417"/>
                  <a:pt x="29" y="424"/>
                  <a:pt x="43" y="435"/>
                </a:cubicBezTo>
                <a:cubicBezTo>
                  <a:pt x="58" y="445"/>
                  <a:pt x="75" y="458"/>
                  <a:pt x="75" y="483"/>
                </a:cubicBezTo>
                <a:cubicBezTo>
                  <a:pt x="75" y="508"/>
                  <a:pt x="58" y="521"/>
                  <a:pt x="43" y="531"/>
                </a:cubicBezTo>
                <a:cubicBezTo>
                  <a:pt x="29" y="542"/>
                  <a:pt x="20" y="549"/>
                  <a:pt x="20" y="564"/>
                </a:cubicBezTo>
                <a:cubicBezTo>
                  <a:pt x="20" y="578"/>
                  <a:pt x="29" y="585"/>
                  <a:pt x="43" y="596"/>
                </a:cubicBezTo>
                <a:cubicBezTo>
                  <a:pt x="58" y="606"/>
                  <a:pt x="75" y="619"/>
                  <a:pt x="75" y="644"/>
                </a:cubicBezTo>
                <a:cubicBezTo>
                  <a:pt x="75" y="669"/>
                  <a:pt x="58" y="682"/>
                  <a:pt x="43" y="692"/>
                </a:cubicBezTo>
                <a:cubicBezTo>
                  <a:pt x="29" y="703"/>
                  <a:pt x="20" y="710"/>
                  <a:pt x="20" y="725"/>
                </a:cubicBezTo>
                <a:cubicBezTo>
                  <a:pt x="0" y="725"/>
                  <a:pt x="0" y="725"/>
                  <a:pt x="0" y="725"/>
                </a:cubicBezTo>
                <a:cubicBezTo>
                  <a:pt x="0" y="700"/>
                  <a:pt x="18" y="687"/>
                  <a:pt x="32" y="677"/>
                </a:cubicBezTo>
                <a:cubicBezTo>
                  <a:pt x="47" y="666"/>
                  <a:pt x="56" y="659"/>
                  <a:pt x="56" y="644"/>
                </a:cubicBezTo>
                <a:cubicBezTo>
                  <a:pt x="56" y="630"/>
                  <a:pt x="47" y="622"/>
                  <a:pt x="32" y="612"/>
                </a:cubicBezTo>
                <a:cubicBezTo>
                  <a:pt x="18" y="601"/>
                  <a:pt x="0" y="589"/>
                  <a:pt x="0" y="564"/>
                </a:cubicBezTo>
                <a:cubicBezTo>
                  <a:pt x="0" y="539"/>
                  <a:pt x="18" y="526"/>
                  <a:pt x="32" y="516"/>
                </a:cubicBezTo>
                <a:cubicBezTo>
                  <a:pt x="47" y="505"/>
                  <a:pt x="56" y="498"/>
                  <a:pt x="56" y="483"/>
                </a:cubicBezTo>
                <a:cubicBezTo>
                  <a:pt x="56" y="469"/>
                  <a:pt x="47" y="461"/>
                  <a:pt x="32" y="451"/>
                </a:cubicBezTo>
                <a:cubicBezTo>
                  <a:pt x="18" y="440"/>
                  <a:pt x="0" y="428"/>
                  <a:pt x="0" y="403"/>
                </a:cubicBezTo>
                <a:cubicBezTo>
                  <a:pt x="0" y="378"/>
                  <a:pt x="18" y="365"/>
                  <a:pt x="32" y="355"/>
                </a:cubicBezTo>
                <a:cubicBezTo>
                  <a:pt x="47" y="344"/>
                  <a:pt x="56" y="337"/>
                  <a:pt x="56" y="322"/>
                </a:cubicBezTo>
                <a:cubicBezTo>
                  <a:pt x="56" y="308"/>
                  <a:pt x="47" y="300"/>
                  <a:pt x="32" y="290"/>
                </a:cubicBezTo>
                <a:cubicBezTo>
                  <a:pt x="18" y="279"/>
                  <a:pt x="0" y="267"/>
                  <a:pt x="0" y="242"/>
                </a:cubicBezTo>
                <a:cubicBezTo>
                  <a:pt x="0" y="217"/>
                  <a:pt x="18" y="204"/>
                  <a:pt x="32" y="194"/>
                </a:cubicBezTo>
                <a:cubicBezTo>
                  <a:pt x="47" y="183"/>
                  <a:pt x="56" y="176"/>
                  <a:pt x="56" y="161"/>
                </a:cubicBezTo>
                <a:cubicBezTo>
                  <a:pt x="56" y="147"/>
                  <a:pt x="47" y="139"/>
                  <a:pt x="32" y="129"/>
                </a:cubicBezTo>
                <a:cubicBezTo>
                  <a:pt x="18" y="118"/>
                  <a:pt x="0" y="106"/>
                  <a:pt x="0" y="81"/>
                </a:cubicBezTo>
                <a:cubicBezTo>
                  <a:pt x="0" y="55"/>
                  <a:pt x="18" y="43"/>
                  <a:pt x="32" y="32"/>
                </a:cubicBezTo>
                <a:cubicBezTo>
                  <a:pt x="47" y="22"/>
                  <a:pt x="56" y="14"/>
                  <a:pt x="56" y="0"/>
                </a:cubicBezTo>
                <a:lnTo>
                  <a:pt x="75" y="0"/>
                </a:lnTo>
                <a:close/>
              </a:path>
            </a:pathLst>
          </a:custGeom>
          <a:solidFill>
            <a:srgbClr val="584E8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Manrope SemiBold" charset="0"/>
              <a:cs typeface="Manrope SemiBold" charset="0"/>
            </a:endParaRPr>
          </a:p>
        </p:txBody>
      </p:sp>
      <p:sp>
        <p:nvSpPr>
          <p:cNvPr id="13" name="Freeform 7"/>
          <p:cNvSpPr>
            <a:spLocks noEditPoints="1"/>
          </p:cNvSpPr>
          <p:nvPr userDrawn="1"/>
        </p:nvSpPr>
        <p:spPr bwMode="auto">
          <a:xfrm>
            <a:off x="288637" y="296820"/>
            <a:ext cx="584775" cy="584775"/>
          </a:xfrm>
          <a:custGeom>
            <a:avLst/>
            <a:gdLst>
              <a:gd name="T0" fmla="*/ 94 w 188"/>
              <a:gd name="T1" fmla="*/ 188 h 188"/>
              <a:gd name="T2" fmla="*/ 0 w 188"/>
              <a:gd name="T3" fmla="*/ 94 h 188"/>
              <a:gd name="T4" fmla="*/ 94 w 188"/>
              <a:gd name="T5" fmla="*/ 0 h 188"/>
              <a:gd name="T6" fmla="*/ 188 w 188"/>
              <a:gd name="T7" fmla="*/ 94 h 188"/>
              <a:gd name="T8" fmla="*/ 94 w 188"/>
              <a:gd name="T9" fmla="*/ 188 h 188"/>
              <a:gd name="T10" fmla="*/ 94 w 188"/>
              <a:gd name="T11" fmla="*/ 34 h 188"/>
              <a:gd name="T12" fmla="*/ 33 w 188"/>
              <a:gd name="T13" fmla="*/ 94 h 188"/>
              <a:gd name="T14" fmla="*/ 94 w 188"/>
              <a:gd name="T15" fmla="*/ 155 h 188"/>
              <a:gd name="T16" fmla="*/ 154 w 188"/>
              <a:gd name="T17" fmla="*/ 94 h 188"/>
              <a:gd name="T18" fmla="*/ 94 w 188"/>
              <a:gd name="T19" fmla="*/ 34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8" h="188">
                <a:moveTo>
                  <a:pt x="94" y="188"/>
                </a:moveTo>
                <a:cubicBezTo>
                  <a:pt x="42" y="188"/>
                  <a:pt x="0" y="146"/>
                  <a:pt x="0" y="94"/>
                </a:cubicBezTo>
                <a:cubicBezTo>
                  <a:pt x="0" y="43"/>
                  <a:pt x="42" y="0"/>
                  <a:pt x="94" y="0"/>
                </a:cubicBezTo>
                <a:cubicBezTo>
                  <a:pt x="145" y="0"/>
                  <a:pt x="188" y="43"/>
                  <a:pt x="188" y="94"/>
                </a:cubicBezTo>
                <a:cubicBezTo>
                  <a:pt x="188" y="146"/>
                  <a:pt x="145" y="188"/>
                  <a:pt x="94" y="188"/>
                </a:cubicBezTo>
                <a:close/>
                <a:moveTo>
                  <a:pt x="94" y="34"/>
                </a:moveTo>
                <a:cubicBezTo>
                  <a:pt x="60" y="34"/>
                  <a:pt x="33" y="61"/>
                  <a:pt x="33" y="94"/>
                </a:cubicBezTo>
                <a:cubicBezTo>
                  <a:pt x="33" y="128"/>
                  <a:pt x="60" y="155"/>
                  <a:pt x="94" y="155"/>
                </a:cubicBezTo>
                <a:cubicBezTo>
                  <a:pt x="127" y="155"/>
                  <a:pt x="154" y="128"/>
                  <a:pt x="154" y="94"/>
                </a:cubicBezTo>
                <a:cubicBezTo>
                  <a:pt x="154" y="61"/>
                  <a:pt x="127" y="34"/>
                  <a:pt x="94" y="34"/>
                </a:cubicBezTo>
                <a:close/>
              </a:path>
            </a:pathLst>
          </a:custGeom>
          <a:solidFill>
            <a:srgbClr val="FB954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Manrope SemiBold" charset="0"/>
              <a:cs typeface="Manrope SemiBold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ubot-Sans Black Italic" charset="0"/>
          <a:ea typeface="Hubot-Sans Black Italic" charset="0"/>
          <a:cs typeface="Manrope SemiBold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anrope SemiBold" charset="0"/>
              </a:defRPr>
            </a:lvl1pPr>
          </a:lstStyle>
          <a:p>
            <a:fld id="{26A5B7DB-946C-4426-ADB1-5BDCC62C480B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anrope SemiBold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anrope SemiBold" charset="0"/>
              </a:defRPr>
            </a:lvl1pPr>
          </a:lstStyle>
          <a:p>
            <a:fld id="{0B7C7548-62E8-443D-8BAB-E6AFBC6D09F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3"/>
            <a:stretch>
              <a:fillRect t="-9259" b="-92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Manrope SemiBold" charset="0"/>
              <a:cs typeface="Manrope SemiBold" charset="0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Manrope SemiBold" charset="0"/>
              <a:cs typeface="Manrope SemiBold" charset="0"/>
            </a:endParaRPr>
          </a:p>
        </p:txBody>
      </p:sp>
      <p:pic>
        <p:nvPicPr>
          <p:cNvPr id="9" name="图形 8"/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5400000">
            <a:off x="375657" y="6089668"/>
            <a:ext cx="423435" cy="675785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9208558" y="6381207"/>
            <a:ext cx="258756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ea typeface="Manrope SemiBold" charset="0"/>
                <a:cs typeface="Manrope SemiBold" charset="0"/>
              </a:rPr>
              <a:t>--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ea typeface="Manrope SemiBold" charset="0"/>
                <a:cs typeface="Manrope SemiBold" charset="0"/>
              </a:rPr>
              <a:t>A picture is worth a thousand words</a:t>
            </a:r>
          </a:p>
        </p:txBody>
      </p:sp>
      <p:sp>
        <p:nvSpPr>
          <p:cNvPr id="12" name="Freeform 6"/>
          <p:cNvSpPr/>
          <p:nvPr userDrawn="1"/>
        </p:nvSpPr>
        <p:spPr bwMode="auto">
          <a:xfrm rot="5400000">
            <a:off x="11414689" y="236243"/>
            <a:ext cx="84473" cy="815802"/>
          </a:xfrm>
          <a:custGeom>
            <a:avLst/>
            <a:gdLst>
              <a:gd name="T0" fmla="*/ 75 w 75"/>
              <a:gd name="T1" fmla="*/ 0 h 725"/>
              <a:gd name="T2" fmla="*/ 43 w 75"/>
              <a:gd name="T3" fmla="*/ 48 h 725"/>
              <a:gd name="T4" fmla="*/ 20 w 75"/>
              <a:gd name="T5" fmla="*/ 81 h 725"/>
              <a:gd name="T6" fmla="*/ 43 w 75"/>
              <a:gd name="T7" fmla="*/ 113 h 725"/>
              <a:gd name="T8" fmla="*/ 75 w 75"/>
              <a:gd name="T9" fmla="*/ 161 h 725"/>
              <a:gd name="T10" fmla="*/ 43 w 75"/>
              <a:gd name="T11" fmla="*/ 209 h 725"/>
              <a:gd name="T12" fmla="*/ 20 w 75"/>
              <a:gd name="T13" fmla="*/ 242 h 725"/>
              <a:gd name="T14" fmla="*/ 43 w 75"/>
              <a:gd name="T15" fmla="*/ 274 h 725"/>
              <a:gd name="T16" fmla="*/ 75 w 75"/>
              <a:gd name="T17" fmla="*/ 322 h 725"/>
              <a:gd name="T18" fmla="*/ 43 w 75"/>
              <a:gd name="T19" fmla="*/ 370 h 725"/>
              <a:gd name="T20" fmla="*/ 20 w 75"/>
              <a:gd name="T21" fmla="*/ 403 h 725"/>
              <a:gd name="T22" fmla="*/ 43 w 75"/>
              <a:gd name="T23" fmla="*/ 435 h 725"/>
              <a:gd name="T24" fmla="*/ 75 w 75"/>
              <a:gd name="T25" fmla="*/ 483 h 725"/>
              <a:gd name="T26" fmla="*/ 43 w 75"/>
              <a:gd name="T27" fmla="*/ 531 h 725"/>
              <a:gd name="T28" fmla="*/ 20 w 75"/>
              <a:gd name="T29" fmla="*/ 564 h 725"/>
              <a:gd name="T30" fmla="*/ 43 w 75"/>
              <a:gd name="T31" fmla="*/ 596 h 725"/>
              <a:gd name="T32" fmla="*/ 75 w 75"/>
              <a:gd name="T33" fmla="*/ 644 h 725"/>
              <a:gd name="T34" fmla="*/ 43 w 75"/>
              <a:gd name="T35" fmla="*/ 692 h 725"/>
              <a:gd name="T36" fmla="*/ 20 w 75"/>
              <a:gd name="T37" fmla="*/ 725 h 725"/>
              <a:gd name="T38" fmla="*/ 0 w 75"/>
              <a:gd name="T39" fmla="*/ 725 h 725"/>
              <a:gd name="T40" fmla="*/ 32 w 75"/>
              <a:gd name="T41" fmla="*/ 677 h 725"/>
              <a:gd name="T42" fmla="*/ 56 w 75"/>
              <a:gd name="T43" fmla="*/ 644 h 725"/>
              <a:gd name="T44" fmla="*/ 32 w 75"/>
              <a:gd name="T45" fmla="*/ 612 h 725"/>
              <a:gd name="T46" fmla="*/ 0 w 75"/>
              <a:gd name="T47" fmla="*/ 564 h 725"/>
              <a:gd name="T48" fmla="*/ 32 w 75"/>
              <a:gd name="T49" fmla="*/ 516 h 725"/>
              <a:gd name="T50" fmla="*/ 56 w 75"/>
              <a:gd name="T51" fmla="*/ 483 h 725"/>
              <a:gd name="T52" fmla="*/ 32 w 75"/>
              <a:gd name="T53" fmla="*/ 451 h 725"/>
              <a:gd name="T54" fmla="*/ 0 w 75"/>
              <a:gd name="T55" fmla="*/ 403 h 725"/>
              <a:gd name="T56" fmla="*/ 32 w 75"/>
              <a:gd name="T57" fmla="*/ 355 h 725"/>
              <a:gd name="T58" fmla="*/ 56 w 75"/>
              <a:gd name="T59" fmla="*/ 322 h 725"/>
              <a:gd name="T60" fmla="*/ 32 w 75"/>
              <a:gd name="T61" fmla="*/ 290 h 725"/>
              <a:gd name="T62" fmla="*/ 0 w 75"/>
              <a:gd name="T63" fmla="*/ 242 h 725"/>
              <a:gd name="T64" fmla="*/ 32 w 75"/>
              <a:gd name="T65" fmla="*/ 194 h 725"/>
              <a:gd name="T66" fmla="*/ 56 w 75"/>
              <a:gd name="T67" fmla="*/ 161 h 725"/>
              <a:gd name="T68" fmla="*/ 32 w 75"/>
              <a:gd name="T69" fmla="*/ 129 h 725"/>
              <a:gd name="T70" fmla="*/ 0 w 75"/>
              <a:gd name="T71" fmla="*/ 81 h 725"/>
              <a:gd name="T72" fmla="*/ 32 w 75"/>
              <a:gd name="T73" fmla="*/ 32 h 725"/>
              <a:gd name="T74" fmla="*/ 56 w 75"/>
              <a:gd name="T75" fmla="*/ 0 h 725"/>
              <a:gd name="T76" fmla="*/ 75 w 75"/>
              <a:gd name="T77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5" h="725">
                <a:moveTo>
                  <a:pt x="75" y="0"/>
                </a:moveTo>
                <a:cubicBezTo>
                  <a:pt x="75" y="25"/>
                  <a:pt x="58" y="38"/>
                  <a:pt x="43" y="48"/>
                </a:cubicBezTo>
                <a:cubicBezTo>
                  <a:pt x="29" y="59"/>
                  <a:pt x="20" y="66"/>
                  <a:pt x="20" y="81"/>
                </a:cubicBezTo>
                <a:cubicBezTo>
                  <a:pt x="20" y="95"/>
                  <a:pt x="29" y="102"/>
                  <a:pt x="43" y="113"/>
                </a:cubicBezTo>
                <a:cubicBezTo>
                  <a:pt x="58" y="123"/>
                  <a:pt x="75" y="136"/>
                  <a:pt x="75" y="161"/>
                </a:cubicBezTo>
                <a:cubicBezTo>
                  <a:pt x="75" y="186"/>
                  <a:pt x="58" y="199"/>
                  <a:pt x="43" y="209"/>
                </a:cubicBezTo>
                <a:cubicBezTo>
                  <a:pt x="29" y="220"/>
                  <a:pt x="20" y="227"/>
                  <a:pt x="20" y="242"/>
                </a:cubicBezTo>
                <a:cubicBezTo>
                  <a:pt x="20" y="256"/>
                  <a:pt x="29" y="263"/>
                  <a:pt x="43" y="274"/>
                </a:cubicBezTo>
                <a:cubicBezTo>
                  <a:pt x="58" y="284"/>
                  <a:pt x="75" y="297"/>
                  <a:pt x="75" y="322"/>
                </a:cubicBezTo>
                <a:cubicBezTo>
                  <a:pt x="75" y="347"/>
                  <a:pt x="58" y="360"/>
                  <a:pt x="43" y="370"/>
                </a:cubicBezTo>
                <a:cubicBezTo>
                  <a:pt x="29" y="381"/>
                  <a:pt x="20" y="388"/>
                  <a:pt x="20" y="403"/>
                </a:cubicBezTo>
                <a:cubicBezTo>
                  <a:pt x="20" y="417"/>
                  <a:pt x="29" y="424"/>
                  <a:pt x="43" y="435"/>
                </a:cubicBezTo>
                <a:cubicBezTo>
                  <a:pt x="58" y="445"/>
                  <a:pt x="75" y="458"/>
                  <a:pt x="75" y="483"/>
                </a:cubicBezTo>
                <a:cubicBezTo>
                  <a:pt x="75" y="508"/>
                  <a:pt x="58" y="521"/>
                  <a:pt x="43" y="531"/>
                </a:cubicBezTo>
                <a:cubicBezTo>
                  <a:pt x="29" y="542"/>
                  <a:pt x="20" y="549"/>
                  <a:pt x="20" y="564"/>
                </a:cubicBezTo>
                <a:cubicBezTo>
                  <a:pt x="20" y="578"/>
                  <a:pt x="29" y="585"/>
                  <a:pt x="43" y="596"/>
                </a:cubicBezTo>
                <a:cubicBezTo>
                  <a:pt x="58" y="606"/>
                  <a:pt x="75" y="619"/>
                  <a:pt x="75" y="644"/>
                </a:cubicBezTo>
                <a:cubicBezTo>
                  <a:pt x="75" y="669"/>
                  <a:pt x="58" y="682"/>
                  <a:pt x="43" y="692"/>
                </a:cubicBezTo>
                <a:cubicBezTo>
                  <a:pt x="29" y="703"/>
                  <a:pt x="20" y="710"/>
                  <a:pt x="20" y="725"/>
                </a:cubicBezTo>
                <a:cubicBezTo>
                  <a:pt x="0" y="725"/>
                  <a:pt x="0" y="725"/>
                  <a:pt x="0" y="725"/>
                </a:cubicBezTo>
                <a:cubicBezTo>
                  <a:pt x="0" y="700"/>
                  <a:pt x="18" y="687"/>
                  <a:pt x="32" y="677"/>
                </a:cubicBezTo>
                <a:cubicBezTo>
                  <a:pt x="47" y="666"/>
                  <a:pt x="56" y="659"/>
                  <a:pt x="56" y="644"/>
                </a:cubicBezTo>
                <a:cubicBezTo>
                  <a:pt x="56" y="630"/>
                  <a:pt x="47" y="622"/>
                  <a:pt x="32" y="612"/>
                </a:cubicBezTo>
                <a:cubicBezTo>
                  <a:pt x="18" y="601"/>
                  <a:pt x="0" y="589"/>
                  <a:pt x="0" y="564"/>
                </a:cubicBezTo>
                <a:cubicBezTo>
                  <a:pt x="0" y="539"/>
                  <a:pt x="18" y="526"/>
                  <a:pt x="32" y="516"/>
                </a:cubicBezTo>
                <a:cubicBezTo>
                  <a:pt x="47" y="505"/>
                  <a:pt x="56" y="498"/>
                  <a:pt x="56" y="483"/>
                </a:cubicBezTo>
                <a:cubicBezTo>
                  <a:pt x="56" y="469"/>
                  <a:pt x="47" y="461"/>
                  <a:pt x="32" y="451"/>
                </a:cubicBezTo>
                <a:cubicBezTo>
                  <a:pt x="18" y="440"/>
                  <a:pt x="0" y="428"/>
                  <a:pt x="0" y="403"/>
                </a:cubicBezTo>
                <a:cubicBezTo>
                  <a:pt x="0" y="378"/>
                  <a:pt x="18" y="365"/>
                  <a:pt x="32" y="355"/>
                </a:cubicBezTo>
                <a:cubicBezTo>
                  <a:pt x="47" y="344"/>
                  <a:pt x="56" y="337"/>
                  <a:pt x="56" y="322"/>
                </a:cubicBezTo>
                <a:cubicBezTo>
                  <a:pt x="56" y="308"/>
                  <a:pt x="47" y="300"/>
                  <a:pt x="32" y="290"/>
                </a:cubicBezTo>
                <a:cubicBezTo>
                  <a:pt x="18" y="279"/>
                  <a:pt x="0" y="267"/>
                  <a:pt x="0" y="242"/>
                </a:cubicBezTo>
                <a:cubicBezTo>
                  <a:pt x="0" y="217"/>
                  <a:pt x="18" y="204"/>
                  <a:pt x="32" y="194"/>
                </a:cubicBezTo>
                <a:cubicBezTo>
                  <a:pt x="47" y="183"/>
                  <a:pt x="56" y="176"/>
                  <a:pt x="56" y="161"/>
                </a:cubicBezTo>
                <a:cubicBezTo>
                  <a:pt x="56" y="147"/>
                  <a:pt x="47" y="139"/>
                  <a:pt x="32" y="129"/>
                </a:cubicBezTo>
                <a:cubicBezTo>
                  <a:pt x="18" y="118"/>
                  <a:pt x="0" y="106"/>
                  <a:pt x="0" y="81"/>
                </a:cubicBezTo>
                <a:cubicBezTo>
                  <a:pt x="0" y="55"/>
                  <a:pt x="18" y="43"/>
                  <a:pt x="32" y="32"/>
                </a:cubicBezTo>
                <a:cubicBezTo>
                  <a:pt x="47" y="22"/>
                  <a:pt x="56" y="14"/>
                  <a:pt x="56" y="0"/>
                </a:cubicBezTo>
                <a:lnTo>
                  <a:pt x="75" y="0"/>
                </a:lnTo>
                <a:close/>
              </a:path>
            </a:pathLst>
          </a:custGeom>
          <a:solidFill>
            <a:srgbClr val="584E8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Manrope SemiBold" charset="0"/>
              <a:cs typeface="Manrope SemiBold" charset="0"/>
            </a:endParaRPr>
          </a:p>
        </p:txBody>
      </p:sp>
      <p:sp>
        <p:nvSpPr>
          <p:cNvPr id="13" name="Freeform 7"/>
          <p:cNvSpPr>
            <a:spLocks noEditPoints="1"/>
          </p:cNvSpPr>
          <p:nvPr userDrawn="1"/>
        </p:nvSpPr>
        <p:spPr bwMode="auto">
          <a:xfrm>
            <a:off x="288637" y="296820"/>
            <a:ext cx="584775" cy="584775"/>
          </a:xfrm>
          <a:custGeom>
            <a:avLst/>
            <a:gdLst>
              <a:gd name="T0" fmla="*/ 94 w 188"/>
              <a:gd name="T1" fmla="*/ 188 h 188"/>
              <a:gd name="T2" fmla="*/ 0 w 188"/>
              <a:gd name="T3" fmla="*/ 94 h 188"/>
              <a:gd name="T4" fmla="*/ 94 w 188"/>
              <a:gd name="T5" fmla="*/ 0 h 188"/>
              <a:gd name="T6" fmla="*/ 188 w 188"/>
              <a:gd name="T7" fmla="*/ 94 h 188"/>
              <a:gd name="T8" fmla="*/ 94 w 188"/>
              <a:gd name="T9" fmla="*/ 188 h 188"/>
              <a:gd name="T10" fmla="*/ 94 w 188"/>
              <a:gd name="T11" fmla="*/ 34 h 188"/>
              <a:gd name="T12" fmla="*/ 33 w 188"/>
              <a:gd name="T13" fmla="*/ 94 h 188"/>
              <a:gd name="T14" fmla="*/ 94 w 188"/>
              <a:gd name="T15" fmla="*/ 155 h 188"/>
              <a:gd name="T16" fmla="*/ 154 w 188"/>
              <a:gd name="T17" fmla="*/ 94 h 188"/>
              <a:gd name="T18" fmla="*/ 94 w 188"/>
              <a:gd name="T19" fmla="*/ 34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8" h="188">
                <a:moveTo>
                  <a:pt x="94" y="188"/>
                </a:moveTo>
                <a:cubicBezTo>
                  <a:pt x="42" y="188"/>
                  <a:pt x="0" y="146"/>
                  <a:pt x="0" y="94"/>
                </a:cubicBezTo>
                <a:cubicBezTo>
                  <a:pt x="0" y="43"/>
                  <a:pt x="42" y="0"/>
                  <a:pt x="94" y="0"/>
                </a:cubicBezTo>
                <a:cubicBezTo>
                  <a:pt x="145" y="0"/>
                  <a:pt x="188" y="43"/>
                  <a:pt x="188" y="94"/>
                </a:cubicBezTo>
                <a:cubicBezTo>
                  <a:pt x="188" y="146"/>
                  <a:pt x="145" y="188"/>
                  <a:pt x="94" y="188"/>
                </a:cubicBezTo>
                <a:close/>
                <a:moveTo>
                  <a:pt x="94" y="34"/>
                </a:moveTo>
                <a:cubicBezTo>
                  <a:pt x="60" y="34"/>
                  <a:pt x="33" y="61"/>
                  <a:pt x="33" y="94"/>
                </a:cubicBezTo>
                <a:cubicBezTo>
                  <a:pt x="33" y="128"/>
                  <a:pt x="60" y="155"/>
                  <a:pt x="94" y="155"/>
                </a:cubicBezTo>
                <a:cubicBezTo>
                  <a:pt x="127" y="155"/>
                  <a:pt x="154" y="128"/>
                  <a:pt x="154" y="94"/>
                </a:cubicBezTo>
                <a:cubicBezTo>
                  <a:pt x="154" y="61"/>
                  <a:pt x="127" y="34"/>
                  <a:pt x="94" y="34"/>
                </a:cubicBezTo>
                <a:close/>
              </a:path>
            </a:pathLst>
          </a:custGeom>
          <a:solidFill>
            <a:srgbClr val="FB954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Manrope SemiBold" charset="0"/>
              <a:cs typeface="Manrope SemiBold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ubot-Sans Black Italic" charset="0"/>
          <a:ea typeface="Hubot-Sans Black Italic" charset="0"/>
          <a:cs typeface="Manrope SemiBold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4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67.xml"/><Relationship Id="rId1" Type="http://schemas.openxmlformats.org/officeDocument/2006/relationships/tags" Target="../tags/tag160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8.xml"/><Relationship Id="rId1" Type="http://schemas.openxmlformats.org/officeDocument/2006/relationships/tags" Target="../tags/tag16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2.xml"/><Relationship Id="rId6" Type="http://schemas.openxmlformats.org/officeDocument/2006/relationships/image" Target="../media/image18.jpe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5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3.xml"/><Relationship Id="rId6" Type="http://schemas.openxmlformats.org/officeDocument/2006/relationships/chart" Target="../charts/char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4.xml"/><Relationship Id="rId6" Type="http://schemas.openxmlformats.org/officeDocument/2006/relationships/image" Target="../media/image1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5.xml"/><Relationship Id="rId6" Type="http://schemas.openxmlformats.org/officeDocument/2006/relationships/chart" Target="../charts/char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156.xml"/><Relationship Id="rId6" Type="http://schemas.openxmlformats.org/officeDocument/2006/relationships/chart" Target="../charts/chart3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7.xml"/><Relationship Id="rId6" Type="http://schemas.openxmlformats.org/officeDocument/2006/relationships/image" Target="../media/image12.jpe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45.xml"/><Relationship Id="rId1" Type="http://schemas.openxmlformats.org/officeDocument/2006/relationships/tags" Target="../tags/tag158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56.xml"/><Relationship Id="rId1" Type="http://schemas.openxmlformats.org/officeDocument/2006/relationships/tags" Target="../tags/tag159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3"/>
            <p:custDataLst>
              <p:tags r:id="rId2"/>
            </p:custDataLst>
          </p:nvPr>
        </p:nvSpPr>
        <p:spPr>
          <a:xfrm>
            <a:off x="2604135" y="5782840"/>
            <a:ext cx="1607820" cy="421640"/>
          </a:xfrm>
        </p:spPr>
        <p:txBody>
          <a:bodyPr/>
          <a:lstStyle/>
          <a:p>
            <a:r>
              <a:rPr lang="en-US"/>
              <a:t>Project ppt</a:t>
            </a:r>
          </a:p>
        </p:txBody>
      </p:sp>
      <p:sp>
        <p:nvSpPr>
          <p:cNvPr id="8" name="标题 7"/>
          <p:cNvSpPr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621665" y="3270629"/>
            <a:ext cx="6184265" cy="1720060"/>
          </a:xfrm>
        </p:spPr>
        <p:txBody>
          <a:bodyPr>
            <a:no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Sales Data Analysis</a:t>
            </a:r>
          </a:p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Reporting </a:t>
            </a:r>
          </a:p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a Retail</a:t>
            </a:r>
          </a:p>
        </p:txBody>
      </p:sp>
      <p:grpSp>
        <p:nvGrpSpPr>
          <p:cNvPr id="154" name="组合 153"/>
          <p:cNvGrpSpPr/>
          <p:nvPr/>
        </p:nvGrpSpPr>
        <p:grpSpPr>
          <a:xfrm>
            <a:off x="8534549" y="720365"/>
            <a:ext cx="3243580" cy="5792272"/>
            <a:chOff x="8490734" y="296820"/>
            <a:chExt cx="3243580" cy="5792272"/>
          </a:xfrm>
        </p:grpSpPr>
        <p:sp>
          <p:nvSpPr>
            <p:cNvPr id="150" name="矩形 149"/>
            <p:cNvSpPr/>
            <p:nvPr/>
          </p:nvSpPr>
          <p:spPr>
            <a:xfrm>
              <a:off x="8490734" y="5781315"/>
              <a:ext cx="324358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1400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ubot-Sans Black Italic" charset="0"/>
                  <a:cs typeface="Hubot-Sans Black Italic" charset="0"/>
                </a:rPr>
                <a:t>Keerthi Reddy</a:t>
              </a:r>
              <a:r>
                <a:rPr lang="zh-CN" altLang="en-US" sz="1400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ubot-Sans Black Italic" charset="0"/>
                  <a:cs typeface="Hubot-Sans Black Italic" charset="0"/>
                </a:rPr>
                <a:t>丨</a:t>
              </a:r>
              <a:r>
                <a:rPr lang="en-IN" altLang="zh-CN" sz="1400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ubot-Sans Black Italic" charset="0"/>
                  <a:cs typeface="Hubot-Sans Black Italic" charset="0"/>
                </a:rPr>
                <a:t>keerthi-1053</a:t>
              </a:r>
              <a:r>
                <a:rPr lang="zh-CN" altLang="en-US" sz="1400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ubot-Sans Black Italic" charset="0"/>
                  <a:cs typeface="Hubot-Sans Black Italic" charset="0"/>
                </a:rPr>
                <a:t>丨</a:t>
              </a:r>
            </a:p>
          </p:txBody>
        </p:sp>
        <p:sp>
          <p:nvSpPr>
            <p:cNvPr id="153" name="矩形 152"/>
            <p:cNvSpPr/>
            <p:nvPr/>
          </p:nvSpPr>
          <p:spPr>
            <a:xfrm>
              <a:off x="9688979" y="296820"/>
              <a:ext cx="2045042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bot-Sans Black Italic" charset="0"/>
                <a:cs typeface="Manrope SemiBold" charset="0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矩形 1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t="-9259" b="-92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2011680" y="180340"/>
            <a:ext cx="930973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Hubot-Sans Black Italic" charset="0"/>
                <a:cs typeface="Manrope SemiBold" charset="0"/>
              </a:rPr>
              <a:t>Power Bi Report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530" y="887095"/>
            <a:ext cx="7191375" cy="542925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9706610" y="3963670"/>
            <a:ext cx="20548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Press ctrl + Click </a:t>
            </a:r>
          </a:p>
          <a:p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to view full Report</a:t>
            </a:r>
            <a:r>
              <a:rPr lang="en-US"/>
              <a:t> 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矩形 1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t="-9259" b="-92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2011680" y="180340"/>
            <a:ext cx="930973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Hubot-Sans Black Italic" charset="0"/>
                <a:cs typeface="Manrope SemiBold" charset="0"/>
              </a:rPr>
              <a:t>Power Bi Report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680" y="906766"/>
            <a:ext cx="7191375" cy="54292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矩形 1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t="-9259" b="-92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pic>
        <p:nvPicPr>
          <p:cNvPr id="124" name="图形 12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375657" y="6089668"/>
            <a:ext cx="423435" cy="675785"/>
          </a:xfrm>
          <a:prstGeom prst="rect">
            <a:avLst/>
          </a:prstGeom>
        </p:spPr>
      </p:pic>
      <p:sp>
        <p:nvSpPr>
          <p:cNvPr id="132" name="矩形 131"/>
          <p:cNvSpPr/>
          <p:nvPr/>
        </p:nvSpPr>
        <p:spPr>
          <a:xfrm>
            <a:off x="1163984" y="2373542"/>
            <a:ext cx="5779675" cy="279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800" dirty="0">
                <a:solidFill>
                  <a:srgbClr val="FB954C"/>
                </a:solidFill>
                <a:latin typeface="Hubot-Sans Black Italic" charset="0"/>
                <a:cs typeface="Hubot-Sans Black Italic" charset="0"/>
              </a:rPr>
              <a:t>Thank you</a:t>
            </a:r>
          </a:p>
        </p:txBody>
      </p:sp>
      <p:grpSp>
        <p:nvGrpSpPr>
          <p:cNvPr id="2" name="组合 153"/>
          <p:cNvGrpSpPr/>
          <p:nvPr/>
        </p:nvGrpSpPr>
        <p:grpSpPr>
          <a:xfrm>
            <a:off x="390674" y="296820"/>
            <a:ext cx="10583545" cy="368300"/>
            <a:chOff x="390674" y="296820"/>
            <a:chExt cx="10583545" cy="368300"/>
          </a:xfrm>
        </p:grpSpPr>
        <p:sp>
          <p:nvSpPr>
            <p:cNvPr id="3" name="矩形 149"/>
            <p:cNvSpPr/>
            <p:nvPr/>
          </p:nvSpPr>
          <p:spPr>
            <a:xfrm>
              <a:off x="7730639" y="323490"/>
              <a:ext cx="3243580" cy="30670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r"/>
              <a:r>
                <a:rPr lang="en-US" altLang="zh-CN" sz="14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ubot-Sans Black Italic" charset="0"/>
                  <a:cs typeface="Hubot-Sans Black Italic" charset="0"/>
                </a:rPr>
                <a:t>Keerthi reddy</a:t>
              </a:r>
              <a:endParaRPr lang="zh-CN" altLang="en-US" sz="1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ubot-Sans Black Italic" charset="0"/>
                <a:cs typeface="Hubot-Sans Black Italic" charset="0"/>
              </a:endParaRPr>
            </a:p>
          </p:txBody>
        </p:sp>
        <p:sp>
          <p:nvSpPr>
            <p:cNvPr id="4" name="矩形 152"/>
            <p:cNvSpPr/>
            <p:nvPr/>
          </p:nvSpPr>
          <p:spPr>
            <a:xfrm>
              <a:off x="390674" y="296820"/>
              <a:ext cx="2045042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altLang="zh-CN" dirty="0">
                <a:solidFill>
                  <a:srgbClr val="FB954C"/>
                </a:solidFill>
                <a:latin typeface="Hubot-Sans Black Italic" charset="0"/>
                <a:cs typeface="Manrope SemiBold" charset="0"/>
              </a:endParaRPr>
            </a:p>
          </p:txBody>
        </p:sp>
      </p:grpSp>
      <p:sp>
        <p:nvSpPr>
          <p:cNvPr id="7" name="圆角矩形 2"/>
          <p:cNvSpPr/>
          <p:nvPr/>
        </p:nvSpPr>
        <p:spPr>
          <a:xfrm>
            <a:off x="6531694" y="1601660"/>
            <a:ext cx="4879766" cy="3887037"/>
          </a:xfrm>
          <a:prstGeom prst="roundRect">
            <a:avLst>
              <a:gd name="adj" fmla="val 6524"/>
            </a:avLst>
          </a:prstGeom>
          <a:blipFill>
            <a:blip r:embed="rId6"/>
            <a:stretch>
              <a:fillRect l="-8542" r="-8498"/>
            </a:stretch>
          </a:blipFill>
          <a:ln w="190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1200" b="1">
              <a:solidFill>
                <a:schemeClr val="tx1">
                  <a:lumMod val="85000"/>
                  <a:lumOff val="15000"/>
                </a:schemeClr>
              </a:solidFill>
              <a:cs typeface="Manrope SemiBold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12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6413500" y="5842000"/>
            <a:ext cx="670560" cy="1070610"/>
          </a:xfrm>
          <a:prstGeom prst="rect">
            <a:avLst/>
          </a:prstGeom>
        </p:spPr>
      </p:pic>
      <p:sp>
        <p:nvSpPr>
          <p:cNvPr id="9" name="矩形 120"/>
          <p:cNvSpPr/>
          <p:nvPr/>
        </p:nvSpPr>
        <p:spPr>
          <a:xfrm>
            <a:off x="680076" y="597966"/>
            <a:ext cx="82794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5400" dirty="0">
                <a:solidFill>
                  <a:srgbClr val="FB954C"/>
                </a:solidFill>
                <a:latin typeface="Hubot-Sans Black Italic" charset="0"/>
                <a:cs typeface="Hubot-Sans Black Italic" charset="0"/>
              </a:rPr>
              <a:t>Table Of Contents</a:t>
            </a:r>
          </a:p>
        </p:txBody>
      </p:sp>
      <p:grpSp>
        <p:nvGrpSpPr>
          <p:cNvPr id="11" name="组合 6"/>
          <p:cNvGrpSpPr/>
          <p:nvPr/>
        </p:nvGrpSpPr>
        <p:grpSpPr>
          <a:xfrm>
            <a:off x="793538" y="1722202"/>
            <a:ext cx="4516881" cy="613677"/>
            <a:chOff x="493979" y="2261066"/>
            <a:chExt cx="4837770" cy="657274"/>
          </a:xfrm>
        </p:grpSpPr>
        <p:sp>
          <p:nvSpPr>
            <p:cNvPr id="12" name="矩形 2"/>
            <p:cNvSpPr/>
            <p:nvPr/>
          </p:nvSpPr>
          <p:spPr>
            <a:xfrm>
              <a:off x="1260832" y="2323600"/>
              <a:ext cx="4070917" cy="493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chemeClr val="bg1">
                      <a:lumMod val="95000"/>
                    </a:schemeClr>
                  </a:solidFill>
                  <a:latin typeface="Hubot-Sans Black Italic" charset="0"/>
                  <a:cs typeface="Manrope SemiBold" charset="0"/>
                </a:rPr>
                <a:t>Data Collection</a:t>
              </a:r>
            </a:p>
          </p:txBody>
        </p:sp>
        <p:sp>
          <p:nvSpPr>
            <p:cNvPr id="13" name="矩形 5"/>
            <p:cNvSpPr/>
            <p:nvPr/>
          </p:nvSpPr>
          <p:spPr>
            <a:xfrm>
              <a:off x="493979" y="2261066"/>
              <a:ext cx="657274" cy="657274"/>
            </a:xfrm>
            <a:prstGeom prst="rect">
              <a:avLst/>
            </a:prstGeom>
            <a:solidFill>
              <a:srgbClr val="584E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Hubot-Sans Black Italic" charset="0"/>
                  <a:cs typeface="Manrope SemiBold" charset="0"/>
                </a:rPr>
                <a:t>01</a:t>
              </a:r>
              <a:endParaRPr lang="zh-CN" altLang="en-US" sz="1600" dirty="0">
                <a:latin typeface="Hubot-Sans Black Italic" charset="0"/>
                <a:cs typeface="Manrope SemiBold" charset="0"/>
              </a:endParaRPr>
            </a:p>
          </p:txBody>
        </p:sp>
      </p:grpSp>
      <p:grpSp>
        <p:nvGrpSpPr>
          <p:cNvPr id="14" name="组合 202"/>
          <p:cNvGrpSpPr/>
          <p:nvPr/>
        </p:nvGrpSpPr>
        <p:grpSpPr>
          <a:xfrm>
            <a:off x="793538" y="2541711"/>
            <a:ext cx="4516881" cy="613677"/>
            <a:chOff x="493979" y="2261066"/>
            <a:chExt cx="4837770" cy="657274"/>
          </a:xfrm>
        </p:grpSpPr>
        <p:sp>
          <p:nvSpPr>
            <p:cNvPr id="15" name="矩形 203"/>
            <p:cNvSpPr/>
            <p:nvPr/>
          </p:nvSpPr>
          <p:spPr>
            <a:xfrm>
              <a:off x="1260832" y="2342643"/>
              <a:ext cx="4070917" cy="493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bg1">
                      <a:lumMod val="95000"/>
                    </a:schemeClr>
                  </a:solidFill>
                  <a:latin typeface="Hubot-Sans Black Italic" charset="0"/>
                  <a:cs typeface="Manrope SemiBold" charset="0"/>
                </a:rPr>
                <a:t>Database Setup</a:t>
              </a:r>
            </a:p>
          </p:txBody>
        </p:sp>
        <p:sp>
          <p:nvSpPr>
            <p:cNvPr id="16" name="矩形 205"/>
            <p:cNvSpPr/>
            <p:nvPr/>
          </p:nvSpPr>
          <p:spPr>
            <a:xfrm>
              <a:off x="493979" y="2261066"/>
              <a:ext cx="657274" cy="657274"/>
            </a:xfrm>
            <a:prstGeom prst="rect">
              <a:avLst/>
            </a:prstGeom>
            <a:solidFill>
              <a:srgbClr val="584E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bg1">
                      <a:lumMod val="95000"/>
                    </a:schemeClr>
                  </a:solidFill>
                  <a:latin typeface="Hubot-Sans Black Italic" charset="0"/>
                  <a:cs typeface="Manrope SemiBold" charset="0"/>
                </a:rPr>
                <a:t>02</a:t>
              </a:r>
            </a:p>
          </p:txBody>
        </p:sp>
      </p:grpSp>
      <p:grpSp>
        <p:nvGrpSpPr>
          <p:cNvPr id="17" name="组合 206"/>
          <p:cNvGrpSpPr/>
          <p:nvPr/>
        </p:nvGrpSpPr>
        <p:grpSpPr>
          <a:xfrm>
            <a:off x="793538" y="3311656"/>
            <a:ext cx="5410835" cy="829945"/>
            <a:chOff x="493979" y="2207981"/>
            <a:chExt cx="5795232" cy="888906"/>
          </a:xfrm>
        </p:grpSpPr>
        <p:sp>
          <p:nvSpPr>
            <p:cNvPr id="18" name="矩形 207"/>
            <p:cNvSpPr/>
            <p:nvPr/>
          </p:nvSpPr>
          <p:spPr>
            <a:xfrm>
              <a:off x="1261145" y="2207981"/>
              <a:ext cx="5028066" cy="8889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bg1">
                      <a:lumMod val="95000"/>
                    </a:schemeClr>
                  </a:solidFill>
                  <a:latin typeface="Hubot-Sans Black Italic" charset="0"/>
                  <a:cs typeface="Manrope SemiBold" charset="0"/>
                </a:rPr>
                <a:t>Data Cleaning and Preparation</a:t>
              </a:r>
            </a:p>
          </p:txBody>
        </p:sp>
        <p:sp>
          <p:nvSpPr>
            <p:cNvPr id="19" name="矩形 209"/>
            <p:cNvSpPr/>
            <p:nvPr/>
          </p:nvSpPr>
          <p:spPr>
            <a:xfrm>
              <a:off x="493979" y="2261066"/>
              <a:ext cx="657274" cy="657274"/>
            </a:xfrm>
            <a:prstGeom prst="rect">
              <a:avLst/>
            </a:prstGeom>
            <a:solidFill>
              <a:srgbClr val="584E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bg1">
                      <a:lumMod val="95000"/>
                    </a:schemeClr>
                  </a:solidFill>
                  <a:latin typeface="Hubot-Sans Black Italic" charset="0"/>
                  <a:cs typeface="Manrope SemiBold" charset="0"/>
                </a:rPr>
                <a:t>03</a:t>
              </a:r>
            </a:p>
          </p:txBody>
        </p:sp>
      </p:grpSp>
      <p:grpSp>
        <p:nvGrpSpPr>
          <p:cNvPr id="20" name="组合 210"/>
          <p:cNvGrpSpPr/>
          <p:nvPr/>
        </p:nvGrpSpPr>
        <p:grpSpPr>
          <a:xfrm>
            <a:off x="793538" y="4180729"/>
            <a:ext cx="4516881" cy="613677"/>
            <a:chOff x="493979" y="2261066"/>
            <a:chExt cx="4837770" cy="657274"/>
          </a:xfrm>
        </p:grpSpPr>
        <p:sp>
          <p:nvSpPr>
            <p:cNvPr id="21" name="矩形 211"/>
            <p:cNvSpPr/>
            <p:nvPr/>
          </p:nvSpPr>
          <p:spPr>
            <a:xfrm>
              <a:off x="1260832" y="2343323"/>
              <a:ext cx="4070917" cy="493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bg1">
                      <a:lumMod val="95000"/>
                    </a:schemeClr>
                  </a:solidFill>
                  <a:latin typeface="Hubot-Sans Black Italic" charset="0"/>
                  <a:cs typeface="Manrope SemiBold" charset="0"/>
                </a:rPr>
                <a:t> Data Analysis</a:t>
              </a:r>
            </a:p>
          </p:txBody>
        </p:sp>
        <p:sp>
          <p:nvSpPr>
            <p:cNvPr id="22" name="矩形 213"/>
            <p:cNvSpPr/>
            <p:nvPr/>
          </p:nvSpPr>
          <p:spPr>
            <a:xfrm>
              <a:off x="493979" y="2261066"/>
              <a:ext cx="657274" cy="657274"/>
            </a:xfrm>
            <a:prstGeom prst="rect">
              <a:avLst/>
            </a:prstGeom>
            <a:solidFill>
              <a:srgbClr val="584E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bg1">
                      <a:lumMod val="95000"/>
                    </a:schemeClr>
                  </a:solidFill>
                  <a:latin typeface="Hubot-Sans Black Italic" charset="0"/>
                  <a:cs typeface="Manrope SemiBold" charset="0"/>
                </a:rPr>
                <a:t>04</a:t>
              </a:r>
            </a:p>
          </p:txBody>
        </p:sp>
      </p:grpSp>
      <p:grpSp>
        <p:nvGrpSpPr>
          <p:cNvPr id="23" name="组合 214"/>
          <p:cNvGrpSpPr/>
          <p:nvPr/>
        </p:nvGrpSpPr>
        <p:grpSpPr>
          <a:xfrm>
            <a:off x="793538" y="5000237"/>
            <a:ext cx="5419768" cy="613677"/>
            <a:chOff x="493979" y="2261066"/>
            <a:chExt cx="5804800" cy="657274"/>
          </a:xfrm>
        </p:grpSpPr>
        <p:sp>
          <p:nvSpPr>
            <p:cNvPr id="24" name="矩形 215"/>
            <p:cNvSpPr/>
            <p:nvPr/>
          </p:nvSpPr>
          <p:spPr>
            <a:xfrm>
              <a:off x="1271034" y="2330401"/>
              <a:ext cx="5027745" cy="493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bg1">
                      <a:lumMod val="95000"/>
                    </a:schemeClr>
                  </a:solidFill>
                  <a:latin typeface="Hubot-Sans Black Italic" charset="0"/>
                  <a:cs typeface="Manrope SemiBold" charset="0"/>
                </a:rPr>
                <a:t>Reporting</a:t>
              </a:r>
            </a:p>
          </p:txBody>
        </p:sp>
        <p:sp>
          <p:nvSpPr>
            <p:cNvPr id="25" name="矩形 217"/>
            <p:cNvSpPr/>
            <p:nvPr/>
          </p:nvSpPr>
          <p:spPr>
            <a:xfrm>
              <a:off x="493979" y="2261066"/>
              <a:ext cx="657274" cy="657274"/>
            </a:xfrm>
            <a:prstGeom prst="rect">
              <a:avLst/>
            </a:prstGeom>
            <a:solidFill>
              <a:srgbClr val="584E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bg1">
                      <a:lumMod val="95000"/>
                    </a:schemeClr>
                  </a:solidFill>
                  <a:latin typeface="Hubot-Sans Black Italic" charset="0"/>
                  <a:cs typeface="Manrope SemiBold" charset="0"/>
                </a:rPr>
                <a:t>05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矩形 1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t="-9259" b="-92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10" name="Freeform 5"/>
          <p:cNvSpPr/>
          <p:nvPr/>
        </p:nvSpPr>
        <p:spPr bwMode="auto">
          <a:xfrm>
            <a:off x="1008357" y="1256516"/>
            <a:ext cx="88595" cy="855609"/>
          </a:xfrm>
          <a:custGeom>
            <a:avLst/>
            <a:gdLst>
              <a:gd name="T0" fmla="*/ 75 w 75"/>
              <a:gd name="T1" fmla="*/ 0 h 725"/>
              <a:gd name="T2" fmla="*/ 43 w 75"/>
              <a:gd name="T3" fmla="*/ 48 h 725"/>
              <a:gd name="T4" fmla="*/ 20 w 75"/>
              <a:gd name="T5" fmla="*/ 81 h 725"/>
              <a:gd name="T6" fmla="*/ 43 w 75"/>
              <a:gd name="T7" fmla="*/ 113 h 725"/>
              <a:gd name="T8" fmla="*/ 75 w 75"/>
              <a:gd name="T9" fmla="*/ 161 h 725"/>
              <a:gd name="T10" fmla="*/ 43 w 75"/>
              <a:gd name="T11" fmla="*/ 209 h 725"/>
              <a:gd name="T12" fmla="*/ 20 w 75"/>
              <a:gd name="T13" fmla="*/ 242 h 725"/>
              <a:gd name="T14" fmla="*/ 43 w 75"/>
              <a:gd name="T15" fmla="*/ 274 h 725"/>
              <a:gd name="T16" fmla="*/ 75 w 75"/>
              <a:gd name="T17" fmla="*/ 322 h 725"/>
              <a:gd name="T18" fmla="*/ 43 w 75"/>
              <a:gd name="T19" fmla="*/ 370 h 725"/>
              <a:gd name="T20" fmla="*/ 20 w 75"/>
              <a:gd name="T21" fmla="*/ 403 h 725"/>
              <a:gd name="T22" fmla="*/ 43 w 75"/>
              <a:gd name="T23" fmla="*/ 435 h 725"/>
              <a:gd name="T24" fmla="*/ 75 w 75"/>
              <a:gd name="T25" fmla="*/ 483 h 725"/>
              <a:gd name="T26" fmla="*/ 43 w 75"/>
              <a:gd name="T27" fmla="*/ 531 h 725"/>
              <a:gd name="T28" fmla="*/ 20 w 75"/>
              <a:gd name="T29" fmla="*/ 564 h 725"/>
              <a:gd name="T30" fmla="*/ 43 w 75"/>
              <a:gd name="T31" fmla="*/ 596 h 725"/>
              <a:gd name="T32" fmla="*/ 75 w 75"/>
              <a:gd name="T33" fmla="*/ 644 h 725"/>
              <a:gd name="T34" fmla="*/ 43 w 75"/>
              <a:gd name="T35" fmla="*/ 692 h 725"/>
              <a:gd name="T36" fmla="*/ 20 w 75"/>
              <a:gd name="T37" fmla="*/ 725 h 725"/>
              <a:gd name="T38" fmla="*/ 0 w 75"/>
              <a:gd name="T39" fmla="*/ 725 h 725"/>
              <a:gd name="T40" fmla="*/ 32 w 75"/>
              <a:gd name="T41" fmla="*/ 677 h 725"/>
              <a:gd name="T42" fmla="*/ 56 w 75"/>
              <a:gd name="T43" fmla="*/ 644 h 725"/>
              <a:gd name="T44" fmla="*/ 32 w 75"/>
              <a:gd name="T45" fmla="*/ 612 h 725"/>
              <a:gd name="T46" fmla="*/ 0 w 75"/>
              <a:gd name="T47" fmla="*/ 564 h 725"/>
              <a:gd name="T48" fmla="*/ 32 w 75"/>
              <a:gd name="T49" fmla="*/ 516 h 725"/>
              <a:gd name="T50" fmla="*/ 56 w 75"/>
              <a:gd name="T51" fmla="*/ 483 h 725"/>
              <a:gd name="T52" fmla="*/ 32 w 75"/>
              <a:gd name="T53" fmla="*/ 451 h 725"/>
              <a:gd name="T54" fmla="*/ 0 w 75"/>
              <a:gd name="T55" fmla="*/ 403 h 725"/>
              <a:gd name="T56" fmla="*/ 32 w 75"/>
              <a:gd name="T57" fmla="*/ 355 h 725"/>
              <a:gd name="T58" fmla="*/ 56 w 75"/>
              <a:gd name="T59" fmla="*/ 322 h 725"/>
              <a:gd name="T60" fmla="*/ 32 w 75"/>
              <a:gd name="T61" fmla="*/ 290 h 725"/>
              <a:gd name="T62" fmla="*/ 0 w 75"/>
              <a:gd name="T63" fmla="*/ 242 h 725"/>
              <a:gd name="T64" fmla="*/ 32 w 75"/>
              <a:gd name="T65" fmla="*/ 194 h 725"/>
              <a:gd name="T66" fmla="*/ 56 w 75"/>
              <a:gd name="T67" fmla="*/ 161 h 725"/>
              <a:gd name="T68" fmla="*/ 32 w 75"/>
              <a:gd name="T69" fmla="*/ 129 h 725"/>
              <a:gd name="T70" fmla="*/ 0 w 75"/>
              <a:gd name="T71" fmla="*/ 81 h 725"/>
              <a:gd name="T72" fmla="*/ 32 w 75"/>
              <a:gd name="T73" fmla="*/ 32 h 725"/>
              <a:gd name="T74" fmla="*/ 56 w 75"/>
              <a:gd name="T75" fmla="*/ 0 h 725"/>
              <a:gd name="T76" fmla="*/ 75 w 75"/>
              <a:gd name="T77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5" h="725">
                <a:moveTo>
                  <a:pt x="75" y="0"/>
                </a:moveTo>
                <a:cubicBezTo>
                  <a:pt x="75" y="25"/>
                  <a:pt x="58" y="38"/>
                  <a:pt x="43" y="48"/>
                </a:cubicBezTo>
                <a:cubicBezTo>
                  <a:pt x="29" y="59"/>
                  <a:pt x="20" y="66"/>
                  <a:pt x="20" y="81"/>
                </a:cubicBezTo>
                <a:cubicBezTo>
                  <a:pt x="20" y="95"/>
                  <a:pt x="29" y="102"/>
                  <a:pt x="43" y="113"/>
                </a:cubicBezTo>
                <a:cubicBezTo>
                  <a:pt x="58" y="123"/>
                  <a:pt x="75" y="136"/>
                  <a:pt x="75" y="161"/>
                </a:cubicBezTo>
                <a:cubicBezTo>
                  <a:pt x="75" y="186"/>
                  <a:pt x="58" y="199"/>
                  <a:pt x="43" y="209"/>
                </a:cubicBezTo>
                <a:cubicBezTo>
                  <a:pt x="29" y="220"/>
                  <a:pt x="20" y="227"/>
                  <a:pt x="20" y="242"/>
                </a:cubicBezTo>
                <a:cubicBezTo>
                  <a:pt x="20" y="256"/>
                  <a:pt x="29" y="263"/>
                  <a:pt x="43" y="274"/>
                </a:cubicBezTo>
                <a:cubicBezTo>
                  <a:pt x="58" y="284"/>
                  <a:pt x="75" y="297"/>
                  <a:pt x="75" y="322"/>
                </a:cubicBezTo>
                <a:cubicBezTo>
                  <a:pt x="75" y="347"/>
                  <a:pt x="58" y="360"/>
                  <a:pt x="43" y="370"/>
                </a:cubicBezTo>
                <a:cubicBezTo>
                  <a:pt x="29" y="381"/>
                  <a:pt x="20" y="388"/>
                  <a:pt x="20" y="403"/>
                </a:cubicBezTo>
                <a:cubicBezTo>
                  <a:pt x="20" y="417"/>
                  <a:pt x="29" y="424"/>
                  <a:pt x="43" y="435"/>
                </a:cubicBezTo>
                <a:cubicBezTo>
                  <a:pt x="58" y="445"/>
                  <a:pt x="75" y="458"/>
                  <a:pt x="75" y="483"/>
                </a:cubicBezTo>
                <a:cubicBezTo>
                  <a:pt x="75" y="508"/>
                  <a:pt x="58" y="521"/>
                  <a:pt x="43" y="531"/>
                </a:cubicBezTo>
                <a:cubicBezTo>
                  <a:pt x="29" y="542"/>
                  <a:pt x="20" y="549"/>
                  <a:pt x="20" y="564"/>
                </a:cubicBezTo>
                <a:cubicBezTo>
                  <a:pt x="20" y="578"/>
                  <a:pt x="29" y="585"/>
                  <a:pt x="43" y="596"/>
                </a:cubicBezTo>
                <a:cubicBezTo>
                  <a:pt x="58" y="606"/>
                  <a:pt x="75" y="619"/>
                  <a:pt x="75" y="644"/>
                </a:cubicBezTo>
                <a:cubicBezTo>
                  <a:pt x="75" y="669"/>
                  <a:pt x="58" y="682"/>
                  <a:pt x="43" y="692"/>
                </a:cubicBezTo>
                <a:cubicBezTo>
                  <a:pt x="29" y="703"/>
                  <a:pt x="20" y="710"/>
                  <a:pt x="20" y="725"/>
                </a:cubicBezTo>
                <a:cubicBezTo>
                  <a:pt x="0" y="725"/>
                  <a:pt x="0" y="725"/>
                  <a:pt x="0" y="725"/>
                </a:cubicBezTo>
                <a:cubicBezTo>
                  <a:pt x="0" y="700"/>
                  <a:pt x="18" y="687"/>
                  <a:pt x="32" y="677"/>
                </a:cubicBezTo>
                <a:cubicBezTo>
                  <a:pt x="47" y="666"/>
                  <a:pt x="56" y="659"/>
                  <a:pt x="56" y="644"/>
                </a:cubicBezTo>
                <a:cubicBezTo>
                  <a:pt x="56" y="630"/>
                  <a:pt x="47" y="622"/>
                  <a:pt x="32" y="612"/>
                </a:cubicBezTo>
                <a:cubicBezTo>
                  <a:pt x="18" y="601"/>
                  <a:pt x="0" y="589"/>
                  <a:pt x="0" y="564"/>
                </a:cubicBezTo>
                <a:cubicBezTo>
                  <a:pt x="0" y="539"/>
                  <a:pt x="18" y="526"/>
                  <a:pt x="32" y="516"/>
                </a:cubicBezTo>
                <a:cubicBezTo>
                  <a:pt x="47" y="505"/>
                  <a:pt x="56" y="498"/>
                  <a:pt x="56" y="483"/>
                </a:cubicBezTo>
                <a:cubicBezTo>
                  <a:pt x="56" y="469"/>
                  <a:pt x="47" y="461"/>
                  <a:pt x="32" y="451"/>
                </a:cubicBezTo>
                <a:cubicBezTo>
                  <a:pt x="18" y="440"/>
                  <a:pt x="0" y="428"/>
                  <a:pt x="0" y="403"/>
                </a:cubicBezTo>
                <a:cubicBezTo>
                  <a:pt x="0" y="378"/>
                  <a:pt x="18" y="365"/>
                  <a:pt x="32" y="355"/>
                </a:cubicBezTo>
                <a:cubicBezTo>
                  <a:pt x="47" y="344"/>
                  <a:pt x="56" y="337"/>
                  <a:pt x="56" y="322"/>
                </a:cubicBezTo>
                <a:cubicBezTo>
                  <a:pt x="56" y="308"/>
                  <a:pt x="47" y="300"/>
                  <a:pt x="32" y="290"/>
                </a:cubicBezTo>
                <a:cubicBezTo>
                  <a:pt x="18" y="279"/>
                  <a:pt x="0" y="267"/>
                  <a:pt x="0" y="242"/>
                </a:cubicBezTo>
                <a:cubicBezTo>
                  <a:pt x="0" y="217"/>
                  <a:pt x="18" y="204"/>
                  <a:pt x="32" y="194"/>
                </a:cubicBezTo>
                <a:cubicBezTo>
                  <a:pt x="47" y="183"/>
                  <a:pt x="56" y="176"/>
                  <a:pt x="56" y="161"/>
                </a:cubicBezTo>
                <a:cubicBezTo>
                  <a:pt x="56" y="147"/>
                  <a:pt x="47" y="139"/>
                  <a:pt x="32" y="129"/>
                </a:cubicBezTo>
                <a:cubicBezTo>
                  <a:pt x="18" y="118"/>
                  <a:pt x="0" y="106"/>
                  <a:pt x="0" y="81"/>
                </a:cubicBezTo>
                <a:cubicBezTo>
                  <a:pt x="0" y="55"/>
                  <a:pt x="18" y="43"/>
                  <a:pt x="32" y="32"/>
                </a:cubicBezTo>
                <a:cubicBezTo>
                  <a:pt x="47" y="22"/>
                  <a:pt x="56" y="14"/>
                  <a:pt x="56" y="0"/>
                </a:cubicBezTo>
                <a:lnTo>
                  <a:pt x="75" y="0"/>
                </a:lnTo>
                <a:close/>
              </a:path>
            </a:pathLst>
          </a:custGeom>
          <a:solidFill>
            <a:srgbClr val="584E8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altLang="zh-CN" dirty="0">
                <a:cs typeface="Manrope SemiBold" charset="0"/>
              </a:rPr>
              <a:t>`</a:t>
            </a:r>
            <a:endParaRPr lang="zh-CN" altLang="en-US" dirty="0">
              <a:cs typeface="Manrope SemiBold" charset="0"/>
            </a:endParaRPr>
          </a:p>
        </p:txBody>
      </p:sp>
      <p:sp>
        <p:nvSpPr>
          <p:cNvPr id="11" name="Freeform 6"/>
          <p:cNvSpPr/>
          <p:nvPr/>
        </p:nvSpPr>
        <p:spPr bwMode="auto">
          <a:xfrm>
            <a:off x="1008357" y="1256516"/>
            <a:ext cx="88595" cy="855609"/>
          </a:xfrm>
          <a:custGeom>
            <a:avLst/>
            <a:gdLst>
              <a:gd name="T0" fmla="*/ 75 w 75"/>
              <a:gd name="T1" fmla="*/ 0 h 725"/>
              <a:gd name="T2" fmla="*/ 43 w 75"/>
              <a:gd name="T3" fmla="*/ 48 h 725"/>
              <a:gd name="T4" fmla="*/ 20 w 75"/>
              <a:gd name="T5" fmla="*/ 81 h 725"/>
              <a:gd name="T6" fmla="*/ 43 w 75"/>
              <a:gd name="T7" fmla="*/ 113 h 725"/>
              <a:gd name="T8" fmla="*/ 75 w 75"/>
              <a:gd name="T9" fmla="*/ 161 h 725"/>
              <a:gd name="T10" fmla="*/ 43 w 75"/>
              <a:gd name="T11" fmla="*/ 209 h 725"/>
              <a:gd name="T12" fmla="*/ 20 w 75"/>
              <a:gd name="T13" fmla="*/ 242 h 725"/>
              <a:gd name="T14" fmla="*/ 43 w 75"/>
              <a:gd name="T15" fmla="*/ 274 h 725"/>
              <a:gd name="T16" fmla="*/ 75 w 75"/>
              <a:gd name="T17" fmla="*/ 322 h 725"/>
              <a:gd name="T18" fmla="*/ 43 w 75"/>
              <a:gd name="T19" fmla="*/ 370 h 725"/>
              <a:gd name="T20" fmla="*/ 20 w 75"/>
              <a:gd name="T21" fmla="*/ 403 h 725"/>
              <a:gd name="T22" fmla="*/ 43 w 75"/>
              <a:gd name="T23" fmla="*/ 435 h 725"/>
              <a:gd name="T24" fmla="*/ 75 w 75"/>
              <a:gd name="T25" fmla="*/ 483 h 725"/>
              <a:gd name="T26" fmla="*/ 43 w 75"/>
              <a:gd name="T27" fmla="*/ 531 h 725"/>
              <a:gd name="T28" fmla="*/ 20 w 75"/>
              <a:gd name="T29" fmla="*/ 564 h 725"/>
              <a:gd name="T30" fmla="*/ 43 w 75"/>
              <a:gd name="T31" fmla="*/ 596 h 725"/>
              <a:gd name="T32" fmla="*/ 75 w 75"/>
              <a:gd name="T33" fmla="*/ 644 h 725"/>
              <a:gd name="T34" fmla="*/ 43 w 75"/>
              <a:gd name="T35" fmla="*/ 692 h 725"/>
              <a:gd name="T36" fmla="*/ 20 w 75"/>
              <a:gd name="T37" fmla="*/ 725 h 725"/>
              <a:gd name="T38" fmla="*/ 0 w 75"/>
              <a:gd name="T39" fmla="*/ 725 h 725"/>
              <a:gd name="T40" fmla="*/ 32 w 75"/>
              <a:gd name="T41" fmla="*/ 677 h 725"/>
              <a:gd name="T42" fmla="*/ 56 w 75"/>
              <a:gd name="T43" fmla="*/ 644 h 725"/>
              <a:gd name="T44" fmla="*/ 32 w 75"/>
              <a:gd name="T45" fmla="*/ 612 h 725"/>
              <a:gd name="T46" fmla="*/ 0 w 75"/>
              <a:gd name="T47" fmla="*/ 564 h 725"/>
              <a:gd name="T48" fmla="*/ 32 w 75"/>
              <a:gd name="T49" fmla="*/ 516 h 725"/>
              <a:gd name="T50" fmla="*/ 56 w 75"/>
              <a:gd name="T51" fmla="*/ 483 h 725"/>
              <a:gd name="T52" fmla="*/ 32 w 75"/>
              <a:gd name="T53" fmla="*/ 451 h 725"/>
              <a:gd name="T54" fmla="*/ 0 w 75"/>
              <a:gd name="T55" fmla="*/ 403 h 725"/>
              <a:gd name="T56" fmla="*/ 32 w 75"/>
              <a:gd name="T57" fmla="*/ 355 h 725"/>
              <a:gd name="T58" fmla="*/ 56 w 75"/>
              <a:gd name="T59" fmla="*/ 322 h 725"/>
              <a:gd name="T60" fmla="*/ 32 w 75"/>
              <a:gd name="T61" fmla="*/ 290 h 725"/>
              <a:gd name="T62" fmla="*/ 0 w 75"/>
              <a:gd name="T63" fmla="*/ 242 h 725"/>
              <a:gd name="T64" fmla="*/ 32 w 75"/>
              <a:gd name="T65" fmla="*/ 194 h 725"/>
              <a:gd name="T66" fmla="*/ 56 w 75"/>
              <a:gd name="T67" fmla="*/ 161 h 725"/>
              <a:gd name="T68" fmla="*/ 32 w 75"/>
              <a:gd name="T69" fmla="*/ 129 h 725"/>
              <a:gd name="T70" fmla="*/ 0 w 75"/>
              <a:gd name="T71" fmla="*/ 81 h 725"/>
              <a:gd name="T72" fmla="*/ 32 w 75"/>
              <a:gd name="T73" fmla="*/ 32 h 725"/>
              <a:gd name="T74" fmla="*/ 56 w 75"/>
              <a:gd name="T75" fmla="*/ 0 h 725"/>
              <a:gd name="T76" fmla="*/ 75 w 75"/>
              <a:gd name="T77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5" h="725">
                <a:moveTo>
                  <a:pt x="75" y="0"/>
                </a:moveTo>
                <a:cubicBezTo>
                  <a:pt x="75" y="25"/>
                  <a:pt x="58" y="38"/>
                  <a:pt x="43" y="48"/>
                </a:cubicBezTo>
                <a:cubicBezTo>
                  <a:pt x="29" y="59"/>
                  <a:pt x="20" y="66"/>
                  <a:pt x="20" y="81"/>
                </a:cubicBezTo>
                <a:cubicBezTo>
                  <a:pt x="20" y="95"/>
                  <a:pt x="29" y="102"/>
                  <a:pt x="43" y="113"/>
                </a:cubicBezTo>
                <a:cubicBezTo>
                  <a:pt x="58" y="123"/>
                  <a:pt x="75" y="136"/>
                  <a:pt x="75" y="161"/>
                </a:cubicBezTo>
                <a:cubicBezTo>
                  <a:pt x="75" y="186"/>
                  <a:pt x="58" y="199"/>
                  <a:pt x="43" y="209"/>
                </a:cubicBezTo>
                <a:cubicBezTo>
                  <a:pt x="29" y="220"/>
                  <a:pt x="20" y="227"/>
                  <a:pt x="20" y="242"/>
                </a:cubicBezTo>
                <a:cubicBezTo>
                  <a:pt x="20" y="256"/>
                  <a:pt x="29" y="263"/>
                  <a:pt x="43" y="274"/>
                </a:cubicBezTo>
                <a:cubicBezTo>
                  <a:pt x="58" y="284"/>
                  <a:pt x="75" y="297"/>
                  <a:pt x="75" y="322"/>
                </a:cubicBezTo>
                <a:cubicBezTo>
                  <a:pt x="75" y="347"/>
                  <a:pt x="58" y="360"/>
                  <a:pt x="43" y="370"/>
                </a:cubicBezTo>
                <a:cubicBezTo>
                  <a:pt x="29" y="381"/>
                  <a:pt x="20" y="388"/>
                  <a:pt x="20" y="403"/>
                </a:cubicBezTo>
                <a:cubicBezTo>
                  <a:pt x="20" y="417"/>
                  <a:pt x="29" y="424"/>
                  <a:pt x="43" y="435"/>
                </a:cubicBezTo>
                <a:cubicBezTo>
                  <a:pt x="58" y="445"/>
                  <a:pt x="75" y="458"/>
                  <a:pt x="75" y="483"/>
                </a:cubicBezTo>
                <a:cubicBezTo>
                  <a:pt x="75" y="508"/>
                  <a:pt x="58" y="521"/>
                  <a:pt x="43" y="531"/>
                </a:cubicBezTo>
                <a:cubicBezTo>
                  <a:pt x="29" y="542"/>
                  <a:pt x="20" y="549"/>
                  <a:pt x="20" y="564"/>
                </a:cubicBezTo>
                <a:cubicBezTo>
                  <a:pt x="20" y="578"/>
                  <a:pt x="29" y="585"/>
                  <a:pt x="43" y="596"/>
                </a:cubicBezTo>
                <a:cubicBezTo>
                  <a:pt x="58" y="606"/>
                  <a:pt x="75" y="619"/>
                  <a:pt x="75" y="644"/>
                </a:cubicBezTo>
                <a:cubicBezTo>
                  <a:pt x="75" y="669"/>
                  <a:pt x="58" y="682"/>
                  <a:pt x="43" y="692"/>
                </a:cubicBezTo>
                <a:cubicBezTo>
                  <a:pt x="29" y="703"/>
                  <a:pt x="20" y="710"/>
                  <a:pt x="20" y="725"/>
                </a:cubicBezTo>
                <a:cubicBezTo>
                  <a:pt x="0" y="725"/>
                  <a:pt x="0" y="725"/>
                  <a:pt x="0" y="725"/>
                </a:cubicBezTo>
                <a:cubicBezTo>
                  <a:pt x="0" y="700"/>
                  <a:pt x="18" y="687"/>
                  <a:pt x="32" y="677"/>
                </a:cubicBezTo>
                <a:cubicBezTo>
                  <a:pt x="47" y="666"/>
                  <a:pt x="56" y="659"/>
                  <a:pt x="56" y="644"/>
                </a:cubicBezTo>
                <a:cubicBezTo>
                  <a:pt x="56" y="630"/>
                  <a:pt x="47" y="622"/>
                  <a:pt x="32" y="612"/>
                </a:cubicBezTo>
                <a:cubicBezTo>
                  <a:pt x="18" y="601"/>
                  <a:pt x="0" y="589"/>
                  <a:pt x="0" y="564"/>
                </a:cubicBezTo>
                <a:cubicBezTo>
                  <a:pt x="0" y="539"/>
                  <a:pt x="18" y="526"/>
                  <a:pt x="32" y="516"/>
                </a:cubicBezTo>
                <a:cubicBezTo>
                  <a:pt x="47" y="505"/>
                  <a:pt x="56" y="498"/>
                  <a:pt x="56" y="483"/>
                </a:cubicBezTo>
                <a:cubicBezTo>
                  <a:pt x="56" y="469"/>
                  <a:pt x="47" y="461"/>
                  <a:pt x="32" y="451"/>
                </a:cubicBezTo>
                <a:cubicBezTo>
                  <a:pt x="18" y="440"/>
                  <a:pt x="0" y="428"/>
                  <a:pt x="0" y="403"/>
                </a:cubicBezTo>
                <a:cubicBezTo>
                  <a:pt x="0" y="378"/>
                  <a:pt x="18" y="365"/>
                  <a:pt x="32" y="355"/>
                </a:cubicBezTo>
                <a:cubicBezTo>
                  <a:pt x="47" y="344"/>
                  <a:pt x="56" y="337"/>
                  <a:pt x="56" y="322"/>
                </a:cubicBezTo>
                <a:cubicBezTo>
                  <a:pt x="56" y="308"/>
                  <a:pt x="47" y="300"/>
                  <a:pt x="32" y="290"/>
                </a:cubicBezTo>
                <a:cubicBezTo>
                  <a:pt x="18" y="279"/>
                  <a:pt x="0" y="267"/>
                  <a:pt x="0" y="242"/>
                </a:cubicBezTo>
                <a:cubicBezTo>
                  <a:pt x="0" y="217"/>
                  <a:pt x="18" y="204"/>
                  <a:pt x="32" y="194"/>
                </a:cubicBezTo>
                <a:cubicBezTo>
                  <a:pt x="47" y="183"/>
                  <a:pt x="56" y="176"/>
                  <a:pt x="56" y="161"/>
                </a:cubicBezTo>
                <a:cubicBezTo>
                  <a:pt x="56" y="147"/>
                  <a:pt x="47" y="139"/>
                  <a:pt x="32" y="129"/>
                </a:cubicBezTo>
                <a:cubicBezTo>
                  <a:pt x="18" y="118"/>
                  <a:pt x="0" y="106"/>
                  <a:pt x="0" y="81"/>
                </a:cubicBezTo>
                <a:cubicBezTo>
                  <a:pt x="0" y="55"/>
                  <a:pt x="18" y="43"/>
                  <a:pt x="32" y="32"/>
                </a:cubicBezTo>
                <a:cubicBezTo>
                  <a:pt x="47" y="22"/>
                  <a:pt x="56" y="14"/>
                  <a:pt x="56" y="0"/>
                </a:cubicBezTo>
                <a:lnTo>
                  <a:pt x="75" y="0"/>
                </a:lnTo>
                <a:close/>
              </a:path>
            </a:pathLst>
          </a:custGeom>
          <a:solidFill>
            <a:srgbClr val="584E8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12" name="Freeform 7"/>
          <p:cNvSpPr>
            <a:spLocks noEditPoints="1"/>
          </p:cNvSpPr>
          <p:nvPr/>
        </p:nvSpPr>
        <p:spPr bwMode="auto">
          <a:xfrm>
            <a:off x="942822" y="5702042"/>
            <a:ext cx="222095" cy="222095"/>
          </a:xfrm>
          <a:custGeom>
            <a:avLst/>
            <a:gdLst>
              <a:gd name="T0" fmla="*/ 94 w 188"/>
              <a:gd name="T1" fmla="*/ 188 h 188"/>
              <a:gd name="T2" fmla="*/ 0 w 188"/>
              <a:gd name="T3" fmla="*/ 94 h 188"/>
              <a:gd name="T4" fmla="*/ 94 w 188"/>
              <a:gd name="T5" fmla="*/ 0 h 188"/>
              <a:gd name="T6" fmla="*/ 188 w 188"/>
              <a:gd name="T7" fmla="*/ 94 h 188"/>
              <a:gd name="T8" fmla="*/ 94 w 188"/>
              <a:gd name="T9" fmla="*/ 188 h 188"/>
              <a:gd name="T10" fmla="*/ 94 w 188"/>
              <a:gd name="T11" fmla="*/ 34 h 188"/>
              <a:gd name="T12" fmla="*/ 33 w 188"/>
              <a:gd name="T13" fmla="*/ 94 h 188"/>
              <a:gd name="T14" fmla="*/ 94 w 188"/>
              <a:gd name="T15" fmla="*/ 155 h 188"/>
              <a:gd name="T16" fmla="*/ 154 w 188"/>
              <a:gd name="T17" fmla="*/ 94 h 188"/>
              <a:gd name="T18" fmla="*/ 94 w 188"/>
              <a:gd name="T19" fmla="*/ 34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8" h="188">
                <a:moveTo>
                  <a:pt x="94" y="188"/>
                </a:moveTo>
                <a:cubicBezTo>
                  <a:pt x="42" y="188"/>
                  <a:pt x="0" y="146"/>
                  <a:pt x="0" y="94"/>
                </a:cubicBezTo>
                <a:cubicBezTo>
                  <a:pt x="0" y="43"/>
                  <a:pt x="42" y="0"/>
                  <a:pt x="94" y="0"/>
                </a:cubicBezTo>
                <a:cubicBezTo>
                  <a:pt x="145" y="0"/>
                  <a:pt x="188" y="43"/>
                  <a:pt x="188" y="94"/>
                </a:cubicBezTo>
                <a:cubicBezTo>
                  <a:pt x="188" y="146"/>
                  <a:pt x="145" y="188"/>
                  <a:pt x="94" y="188"/>
                </a:cubicBezTo>
                <a:close/>
                <a:moveTo>
                  <a:pt x="94" y="34"/>
                </a:moveTo>
                <a:cubicBezTo>
                  <a:pt x="60" y="34"/>
                  <a:pt x="33" y="61"/>
                  <a:pt x="33" y="94"/>
                </a:cubicBezTo>
                <a:cubicBezTo>
                  <a:pt x="33" y="128"/>
                  <a:pt x="60" y="155"/>
                  <a:pt x="94" y="155"/>
                </a:cubicBezTo>
                <a:cubicBezTo>
                  <a:pt x="127" y="155"/>
                  <a:pt x="154" y="128"/>
                  <a:pt x="154" y="94"/>
                </a:cubicBezTo>
                <a:cubicBezTo>
                  <a:pt x="154" y="61"/>
                  <a:pt x="127" y="34"/>
                  <a:pt x="94" y="34"/>
                </a:cubicBezTo>
                <a:close/>
              </a:path>
            </a:pathLst>
          </a:custGeom>
          <a:solidFill>
            <a:srgbClr val="584E8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2404744" y="1256516"/>
            <a:ext cx="3818469" cy="2563186"/>
          </a:xfrm>
          <a:prstGeom prst="rect">
            <a:avLst/>
          </a:prstGeom>
          <a:solidFill>
            <a:srgbClr val="584E8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2664350" y="2439805"/>
            <a:ext cx="3394277" cy="3572926"/>
          </a:xfrm>
          <a:prstGeom prst="rect">
            <a:avLst/>
          </a:prstGeom>
          <a:noFill/>
          <a:ln w="7938" cap="flat">
            <a:solidFill>
              <a:srgbClr val="584E8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1325115" y="5538202"/>
            <a:ext cx="2160260" cy="385934"/>
          </a:xfrm>
          <a:prstGeom prst="rect">
            <a:avLst/>
          </a:prstGeom>
          <a:solidFill>
            <a:srgbClr val="FB954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17" name="Rectangle 12"/>
          <p:cNvSpPr>
            <a:spLocks noChangeArrowheads="1"/>
          </p:cNvSpPr>
          <p:nvPr/>
        </p:nvSpPr>
        <p:spPr bwMode="auto">
          <a:xfrm>
            <a:off x="937967" y="3375514"/>
            <a:ext cx="387148" cy="2162688"/>
          </a:xfrm>
          <a:prstGeom prst="rect">
            <a:avLst/>
          </a:prstGeom>
          <a:solidFill>
            <a:srgbClr val="FB954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11275559" y="1363315"/>
            <a:ext cx="466034" cy="748810"/>
            <a:chOff x="10731248" y="2049954"/>
            <a:chExt cx="463947" cy="745456"/>
          </a:xfrm>
          <a:solidFill>
            <a:srgbClr val="FB954C"/>
          </a:solidFill>
        </p:grpSpPr>
        <p:sp>
          <p:nvSpPr>
            <p:cNvPr id="73" name="Freeform 14"/>
            <p:cNvSpPr/>
            <p:nvPr/>
          </p:nvSpPr>
          <p:spPr bwMode="auto">
            <a:xfrm>
              <a:off x="10731248" y="2748290"/>
              <a:ext cx="45911" cy="47120"/>
            </a:xfrm>
            <a:custGeom>
              <a:avLst/>
              <a:gdLst>
                <a:gd name="T0" fmla="*/ 31 w 38"/>
                <a:gd name="T1" fmla="*/ 0 h 39"/>
                <a:gd name="T2" fmla="*/ 38 w 38"/>
                <a:gd name="T3" fmla="*/ 7 h 39"/>
                <a:gd name="T4" fmla="*/ 7 w 38"/>
                <a:gd name="T5" fmla="*/ 39 h 39"/>
                <a:gd name="T6" fmla="*/ 0 w 38"/>
                <a:gd name="T7" fmla="*/ 31 h 39"/>
                <a:gd name="T8" fmla="*/ 31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31" y="0"/>
                  </a:moveTo>
                  <a:lnTo>
                    <a:pt x="38" y="7"/>
                  </a:lnTo>
                  <a:lnTo>
                    <a:pt x="7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74" name="Freeform 15"/>
            <p:cNvSpPr/>
            <p:nvPr/>
          </p:nvSpPr>
          <p:spPr bwMode="auto">
            <a:xfrm>
              <a:off x="10731248" y="2748290"/>
              <a:ext cx="45911" cy="47120"/>
            </a:xfrm>
            <a:custGeom>
              <a:avLst/>
              <a:gdLst>
                <a:gd name="T0" fmla="*/ 7 w 38"/>
                <a:gd name="T1" fmla="*/ 0 h 39"/>
                <a:gd name="T2" fmla="*/ 38 w 38"/>
                <a:gd name="T3" fmla="*/ 31 h 39"/>
                <a:gd name="T4" fmla="*/ 31 w 38"/>
                <a:gd name="T5" fmla="*/ 39 h 39"/>
                <a:gd name="T6" fmla="*/ 0 w 38"/>
                <a:gd name="T7" fmla="*/ 7 h 39"/>
                <a:gd name="T8" fmla="*/ 7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7" y="0"/>
                  </a:moveTo>
                  <a:lnTo>
                    <a:pt x="38" y="31"/>
                  </a:lnTo>
                  <a:lnTo>
                    <a:pt x="31" y="39"/>
                  </a:lnTo>
                  <a:lnTo>
                    <a:pt x="0" y="7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75" name="Freeform 16"/>
            <p:cNvSpPr/>
            <p:nvPr/>
          </p:nvSpPr>
          <p:spPr bwMode="auto">
            <a:xfrm>
              <a:off x="10731248" y="2608140"/>
              <a:ext cx="45911" cy="47120"/>
            </a:xfrm>
            <a:custGeom>
              <a:avLst/>
              <a:gdLst>
                <a:gd name="T0" fmla="*/ 31 w 38"/>
                <a:gd name="T1" fmla="*/ 0 h 39"/>
                <a:gd name="T2" fmla="*/ 38 w 38"/>
                <a:gd name="T3" fmla="*/ 8 h 39"/>
                <a:gd name="T4" fmla="*/ 7 w 38"/>
                <a:gd name="T5" fmla="*/ 39 h 39"/>
                <a:gd name="T6" fmla="*/ 0 w 38"/>
                <a:gd name="T7" fmla="*/ 31 h 39"/>
                <a:gd name="T8" fmla="*/ 31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31" y="0"/>
                  </a:moveTo>
                  <a:lnTo>
                    <a:pt x="38" y="8"/>
                  </a:lnTo>
                  <a:lnTo>
                    <a:pt x="7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76" name="Freeform 17"/>
            <p:cNvSpPr/>
            <p:nvPr/>
          </p:nvSpPr>
          <p:spPr bwMode="auto">
            <a:xfrm>
              <a:off x="10731248" y="2608140"/>
              <a:ext cx="45911" cy="47120"/>
            </a:xfrm>
            <a:custGeom>
              <a:avLst/>
              <a:gdLst>
                <a:gd name="T0" fmla="*/ 7 w 38"/>
                <a:gd name="T1" fmla="*/ 0 h 39"/>
                <a:gd name="T2" fmla="*/ 38 w 38"/>
                <a:gd name="T3" fmla="*/ 31 h 39"/>
                <a:gd name="T4" fmla="*/ 31 w 38"/>
                <a:gd name="T5" fmla="*/ 39 h 39"/>
                <a:gd name="T6" fmla="*/ 0 w 38"/>
                <a:gd name="T7" fmla="*/ 8 h 39"/>
                <a:gd name="T8" fmla="*/ 7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7" y="0"/>
                  </a:moveTo>
                  <a:lnTo>
                    <a:pt x="38" y="31"/>
                  </a:lnTo>
                  <a:lnTo>
                    <a:pt x="31" y="39"/>
                  </a:lnTo>
                  <a:lnTo>
                    <a:pt x="0" y="8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77" name="Freeform 18"/>
            <p:cNvSpPr/>
            <p:nvPr/>
          </p:nvSpPr>
          <p:spPr bwMode="auto">
            <a:xfrm>
              <a:off x="10731248" y="2469198"/>
              <a:ext cx="45911" cy="45911"/>
            </a:xfrm>
            <a:custGeom>
              <a:avLst/>
              <a:gdLst>
                <a:gd name="T0" fmla="*/ 31 w 38"/>
                <a:gd name="T1" fmla="*/ 0 h 38"/>
                <a:gd name="T2" fmla="*/ 38 w 38"/>
                <a:gd name="T3" fmla="*/ 8 h 38"/>
                <a:gd name="T4" fmla="*/ 7 w 38"/>
                <a:gd name="T5" fmla="*/ 38 h 38"/>
                <a:gd name="T6" fmla="*/ 0 w 38"/>
                <a:gd name="T7" fmla="*/ 30 h 38"/>
                <a:gd name="T8" fmla="*/ 31 w 38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31" y="0"/>
                  </a:moveTo>
                  <a:lnTo>
                    <a:pt x="38" y="8"/>
                  </a:lnTo>
                  <a:lnTo>
                    <a:pt x="7" y="38"/>
                  </a:lnTo>
                  <a:lnTo>
                    <a:pt x="0" y="30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78" name="Freeform 19"/>
            <p:cNvSpPr/>
            <p:nvPr/>
          </p:nvSpPr>
          <p:spPr bwMode="auto">
            <a:xfrm>
              <a:off x="10731248" y="2469198"/>
              <a:ext cx="45911" cy="45911"/>
            </a:xfrm>
            <a:custGeom>
              <a:avLst/>
              <a:gdLst>
                <a:gd name="T0" fmla="*/ 7 w 38"/>
                <a:gd name="T1" fmla="*/ 0 h 38"/>
                <a:gd name="T2" fmla="*/ 38 w 38"/>
                <a:gd name="T3" fmla="*/ 30 h 38"/>
                <a:gd name="T4" fmla="*/ 31 w 38"/>
                <a:gd name="T5" fmla="*/ 38 h 38"/>
                <a:gd name="T6" fmla="*/ 0 w 38"/>
                <a:gd name="T7" fmla="*/ 8 h 38"/>
                <a:gd name="T8" fmla="*/ 7 w 38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7" y="0"/>
                  </a:moveTo>
                  <a:lnTo>
                    <a:pt x="38" y="30"/>
                  </a:lnTo>
                  <a:lnTo>
                    <a:pt x="31" y="38"/>
                  </a:lnTo>
                  <a:lnTo>
                    <a:pt x="0" y="8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79" name="Freeform 20"/>
            <p:cNvSpPr/>
            <p:nvPr/>
          </p:nvSpPr>
          <p:spPr bwMode="auto">
            <a:xfrm>
              <a:off x="10731248" y="2330255"/>
              <a:ext cx="45911" cy="45911"/>
            </a:xfrm>
            <a:custGeom>
              <a:avLst/>
              <a:gdLst>
                <a:gd name="T0" fmla="*/ 31 w 38"/>
                <a:gd name="T1" fmla="*/ 0 h 38"/>
                <a:gd name="T2" fmla="*/ 38 w 38"/>
                <a:gd name="T3" fmla="*/ 7 h 38"/>
                <a:gd name="T4" fmla="*/ 7 w 38"/>
                <a:gd name="T5" fmla="*/ 38 h 38"/>
                <a:gd name="T6" fmla="*/ 0 w 38"/>
                <a:gd name="T7" fmla="*/ 31 h 38"/>
                <a:gd name="T8" fmla="*/ 31 w 38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31" y="0"/>
                  </a:moveTo>
                  <a:lnTo>
                    <a:pt x="38" y="7"/>
                  </a:lnTo>
                  <a:lnTo>
                    <a:pt x="7" y="38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80" name="Freeform 21"/>
            <p:cNvSpPr/>
            <p:nvPr/>
          </p:nvSpPr>
          <p:spPr bwMode="auto">
            <a:xfrm>
              <a:off x="10731248" y="2330255"/>
              <a:ext cx="45911" cy="45911"/>
            </a:xfrm>
            <a:custGeom>
              <a:avLst/>
              <a:gdLst>
                <a:gd name="T0" fmla="*/ 7 w 38"/>
                <a:gd name="T1" fmla="*/ 0 h 38"/>
                <a:gd name="T2" fmla="*/ 38 w 38"/>
                <a:gd name="T3" fmla="*/ 31 h 38"/>
                <a:gd name="T4" fmla="*/ 31 w 38"/>
                <a:gd name="T5" fmla="*/ 38 h 38"/>
                <a:gd name="T6" fmla="*/ 0 w 38"/>
                <a:gd name="T7" fmla="*/ 7 h 38"/>
                <a:gd name="T8" fmla="*/ 7 w 38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7" y="0"/>
                  </a:moveTo>
                  <a:lnTo>
                    <a:pt x="38" y="31"/>
                  </a:lnTo>
                  <a:lnTo>
                    <a:pt x="31" y="38"/>
                  </a:lnTo>
                  <a:lnTo>
                    <a:pt x="0" y="7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81" name="Freeform 22"/>
            <p:cNvSpPr/>
            <p:nvPr/>
          </p:nvSpPr>
          <p:spPr bwMode="auto">
            <a:xfrm>
              <a:off x="10731248" y="2190105"/>
              <a:ext cx="45911" cy="47120"/>
            </a:xfrm>
            <a:custGeom>
              <a:avLst/>
              <a:gdLst>
                <a:gd name="T0" fmla="*/ 31 w 38"/>
                <a:gd name="T1" fmla="*/ 0 h 39"/>
                <a:gd name="T2" fmla="*/ 38 w 38"/>
                <a:gd name="T3" fmla="*/ 8 h 39"/>
                <a:gd name="T4" fmla="*/ 7 w 38"/>
                <a:gd name="T5" fmla="*/ 39 h 39"/>
                <a:gd name="T6" fmla="*/ 0 w 38"/>
                <a:gd name="T7" fmla="*/ 31 h 39"/>
                <a:gd name="T8" fmla="*/ 31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31" y="0"/>
                  </a:moveTo>
                  <a:lnTo>
                    <a:pt x="38" y="8"/>
                  </a:lnTo>
                  <a:lnTo>
                    <a:pt x="7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82" name="Freeform 23"/>
            <p:cNvSpPr/>
            <p:nvPr/>
          </p:nvSpPr>
          <p:spPr bwMode="auto">
            <a:xfrm>
              <a:off x="10731248" y="2190105"/>
              <a:ext cx="45911" cy="47120"/>
            </a:xfrm>
            <a:custGeom>
              <a:avLst/>
              <a:gdLst>
                <a:gd name="T0" fmla="*/ 7 w 38"/>
                <a:gd name="T1" fmla="*/ 0 h 39"/>
                <a:gd name="T2" fmla="*/ 38 w 38"/>
                <a:gd name="T3" fmla="*/ 31 h 39"/>
                <a:gd name="T4" fmla="*/ 31 w 38"/>
                <a:gd name="T5" fmla="*/ 39 h 39"/>
                <a:gd name="T6" fmla="*/ 0 w 38"/>
                <a:gd name="T7" fmla="*/ 8 h 39"/>
                <a:gd name="T8" fmla="*/ 7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7" y="0"/>
                  </a:moveTo>
                  <a:lnTo>
                    <a:pt x="38" y="31"/>
                  </a:lnTo>
                  <a:lnTo>
                    <a:pt x="31" y="39"/>
                  </a:lnTo>
                  <a:lnTo>
                    <a:pt x="0" y="8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83" name="Freeform 24"/>
            <p:cNvSpPr/>
            <p:nvPr/>
          </p:nvSpPr>
          <p:spPr bwMode="auto">
            <a:xfrm>
              <a:off x="10731248" y="2049954"/>
              <a:ext cx="45911" cy="47120"/>
            </a:xfrm>
            <a:custGeom>
              <a:avLst/>
              <a:gdLst>
                <a:gd name="T0" fmla="*/ 31 w 38"/>
                <a:gd name="T1" fmla="*/ 0 h 39"/>
                <a:gd name="T2" fmla="*/ 38 w 38"/>
                <a:gd name="T3" fmla="*/ 8 h 39"/>
                <a:gd name="T4" fmla="*/ 7 w 38"/>
                <a:gd name="T5" fmla="*/ 39 h 39"/>
                <a:gd name="T6" fmla="*/ 0 w 38"/>
                <a:gd name="T7" fmla="*/ 31 h 39"/>
                <a:gd name="T8" fmla="*/ 31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31" y="0"/>
                  </a:moveTo>
                  <a:lnTo>
                    <a:pt x="38" y="8"/>
                  </a:lnTo>
                  <a:lnTo>
                    <a:pt x="7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84" name="Freeform 25"/>
            <p:cNvSpPr/>
            <p:nvPr/>
          </p:nvSpPr>
          <p:spPr bwMode="auto">
            <a:xfrm>
              <a:off x="10731248" y="2049954"/>
              <a:ext cx="45911" cy="47120"/>
            </a:xfrm>
            <a:custGeom>
              <a:avLst/>
              <a:gdLst>
                <a:gd name="T0" fmla="*/ 7 w 38"/>
                <a:gd name="T1" fmla="*/ 0 h 39"/>
                <a:gd name="T2" fmla="*/ 38 w 38"/>
                <a:gd name="T3" fmla="*/ 31 h 39"/>
                <a:gd name="T4" fmla="*/ 31 w 38"/>
                <a:gd name="T5" fmla="*/ 39 h 39"/>
                <a:gd name="T6" fmla="*/ 0 w 38"/>
                <a:gd name="T7" fmla="*/ 8 h 39"/>
                <a:gd name="T8" fmla="*/ 7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7" y="0"/>
                  </a:moveTo>
                  <a:lnTo>
                    <a:pt x="38" y="31"/>
                  </a:lnTo>
                  <a:lnTo>
                    <a:pt x="31" y="39"/>
                  </a:lnTo>
                  <a:lnTo>
                    <a:pt x="0" y="8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85" name="Freeform 26"/>
            <p:cNvSpPr/>
            <p:nvPr/>
          </p:nvSpPr>
          <p:spPr bwMode="auto">
            <a:xfrm>
              <a:off x="10870191" y="2748290"/>
              <a:ext cx="47120" cy="47120"/>
            </a:xfrm>
            <a:custGeom>
              <a:avLst/>
              <a:gdLst>
                <a:gd name="T0" fmla="*/ 31 w 39"/>
                <a:gd name="T1" fmla="*/ 0 h 39"/>
                <a:gd name="T2" fmla="*/ 39 w 39"/>
                <a:gd name="T3" fmla="*/ 7 h 39"/>
                <a:gd name="T4" fmla="*/ 8 w 39"/>
                <a:gd name="T5" fmla="*/ 39 h 39"/>
                <a:gd name="T6" fmla="*/ 0 w 39"/>
                <a:gd name="T7" fmla="*/ 31 h 39"/>
                <a:gd name="T8" fmla="*/ 31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31" y="0"/>
                  </a:moveTo>
                  <a:lnTo>
                    <a:pt x="39" y="7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86" name="Freeform 27"/>
            <p:cNvSpPr/>
            <p:nvPr/>
          </p:nvSpPr>
          <p:spPr bwMode="auto">
            <a:xfrm>
              <a:off x="10870191" y="2748290"/>
              <a:ext cx="47120" cy="47120"/>
            </a:xfrm>
            <a:custGeom>
              <a:avLst/>
              <a:gdLst>
                <a:gd name="T0" fmla="*/ 8 w 39"/>
                <a:gd name="T1" fmla="*/ 0 h 39"/>
                <a:gd name="T2" fmla="*/ 39 w 39"/>
                <a:gd name="T3" fmla="*/ 31 h 39"/>
                <a:gd name="T4" fmla="*/ 31 w 39"/>
                <a:gd name="T5" fmla="*/ 39 h 39"/>
                <a:gd name="T6" fmla="*/ 0 w 39"/>
                <a:gd name="T7" fmla="*/ 7 h 39"/>
                <a:gd name="T8" fmla="*/ 8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8" y="0"/>
                  </a:moveTo>
                  <a:lnTo>
                    <a:pt x="39" y="31"/>
                  </a:lnTo>
                  <a:lnTo>
                    <a:pt x="31" y="39"/>
                  </a:lnTo>
                  <a:lnTo>
                    <a:pt x="0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87" name="Freeform 28"/>
            <p:cNvSpPr/>
            <p:nvPr/>
          </p:nvSpPr>
          <p:spPr bwMode="auto">
            <a:xfrm>
              <a:off x="10870191" y="2608140"/>
              <a:ext cx="47120" cy="47120"/>
            </a:xfrm>
            <a:custGeom>
              <a:avLst/>
              <a:gdLst>
                <a:gd name="T0" fmla="*/ 31 w 39"/>
                <a:gd name="T1" fmla="*/ 0 h 39"/>
                <a:gd name="T2" fmla="*/ 39 w 39"/>
                <a:gd name="T3" fmla="*/ 8 h 39"/>
                <a:gd name="T4" fmla="*/ 8 w 39"/>
                <a:gd name="T5" fmla="*/ 39 h 39"/>
                <a:gd name="T6" fmla="*/ 0 w 39"/>
                <a:gd name="T7" fmla="*/ 31 h 39"/>
                <a:gd name="T8" fmla="*/ 31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31" y="0"/>
                  </a:moveTo>
                  <a:lnTo>
                    <a:pt x="39" y="8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88" name="Freeform 29"/>
            <p:cNvSpPr/>
            <p:nvPr/>
          </p:nvSpPr>
          <p:spPr bwMode="auto">
            <a:xfrm>
              <a:off x="10870191" y="2608140"/>
              <a:ext cx="47120" cy="47120"/>
            </a:xfrm>
            <a:custGeom>
              <a:avLst/>
              <a:gdLst>
                <a:gd name="T0" fmla="*/ 8 w 39"/>
                <a:gd name="T1" fmla="*/ 0 h 39"/>
                <a:gd name="T2" fmla="*/ 39 w 39"/>
                <a:gd name="T3" fmla="*/ 31 h 39"/>
                <a:gd name="T4" fmla="*/ 31 w 39"/>
                <a:gd name="T5" fmla="*/ 39 h 39"/>
                <a:gd name="T6" fmla="*/ 0 w 39"/>
                <a:gd name="T7" fmla="*/ 8 h 39"/>
                <a:gd name="T8" fmla="*/ 8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8" y="0"/>
                  </a:moveTo>
                  <a:lnTo>
                    <a:pt x="39" y="31"/>
                  </a:lnTo>
                  <a:lnTo>
                    <a:pt x="31" y="39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89" name="Freeform 30"/>
            <p:cNvSpPr/>
            <p:nvPr/>
          </p:nvSpPr>
          <p:spPr bwMode="auto">
            <a:xfrm>
              <a:off x="10870191" y="2469198"/>
              <a:ext cx="47120" cy="45911"/>
            </a:xfrm>
            <a:custGeom>
              <a:avLst/>
              <a:gdLst>
                <a:gd name="T0" fmla="*/ 31 w 39"/>
                <a:gd name="T1" fmla="*/ 0 h 38"/>
                <a:gd name="T2" fmla="*/ 39 w 39"/>
                <a:gd name="T3" fmla="*/ 8 h 38"/>
                <a:gd name="T4" fmla="*/ 8 w 39"/>
                <a:gd name="T5" fmla="*/ 38 h 38"/>
                <a:gd name="T6" fmla="*/ 0 w 39"/>
                <a:gd name="T7" fmla="*/ 30 h 38"/>
                <a:gd name="T8" fmla="*/ 31 w 3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8">
                  <a:moveTo>
                    <a:pt x="31" y="0"/>
                  </a:moveTo>
                  <a:lnTo>
                    <a:pt x="39" y="8"/>
                  </a:lnTo>
                  <a:lnTo>
                    <a:pt x="8" y="38"/>
                  </a:lnTo>
                  <a:lnTo>
                    <a:pt x="0" y="30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90" name="Freeform 31"/>
            <p:cNvSpPr/>
            <p:nvPr/>
          </p:nvSpPr>
          <p:spPr bwMode="auto">
            <a:xfrm>
              <a:off x="10870191" y="2469198"/>
              <a:ext cx="47120" cy="45911"/>
            </a:xfrm>
            <a:custGeom>
              <a:avLst/>
              <a:gdLst>
                <a:gd name="T0" fmla="*/ 8 w 39"/>
                <a:gd name="T1" fmla="*/ 0 h 38"/>
                <a:gd name="T2" fmla="*/ 39 w 39"/>
                <a:gd name="T3" fmla="*/ 30 h 38"/>
                <a:gd name="T4" fmla="*/ 31 w 39"/>
                <a:gd name="T5" fmla="*/ 38 h 38"/>
                <a:gd name="T6" fmla="*/ 0 w 39"/>
                <a:gd name="T7" fmla="*/ 8 h 38"/>
                <a:gd name="T8" fmla="*/ 8 w 3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8">
                  <a:moveTo>
                    <a:pt x="8" y="0"/>
                  </a:moveTo>
                  <a:lnTo>
                    <a:pt x="39" y="30"/>
                  </a:lnTo>
                  <a:lnTo>
                    <a:pt x="31" y="38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91" name="Freeform 32"/>
            <p:cNvSpPr/>
            <p:nvPr/>
          </p:nvSpPr>
          <p:spPr bwMode="auto">
            <a:xfrm>
              <a:off x="10870191" y="2330255"/>
              <a:ext cx="47120" cy="45911"/>
            </a:xfrm>
            <a:custGeom>
              <a:avLst/>
              <a:gdLst>
                <a:gd name="T0" fmla="*/ 31 w 39"/>
                <a:gd name="T1" fmla="*/ 0 h 38"/>
                <a:gd name="T2" fmla="*/ 39 w 39"/>
                <a:gd name="T3" fmla="*/ 7 h 38"/>
                <a:gd name="T4" fmla="*/ 8 w 39"/>
                <a:gd name="T5" fmla="*/ 38 h 38"/>
                <a:gd name="T6" fmla="*/ 0 w 39"/>
                <a:gd name="T7" fmla="*/ 31 h 38"/>
                <a:gd name="T8" fmla="*/ 31 w 3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8">
                  <a:moveTo>
                    <a:pt x="31" y="0"/>
                  </a:moveTo>
                  <a:lnTo>
                    <a:pt x="39" y="7"/>
                  </a:lnTo>
                  <a:lnTo>
                    <a:pt x="8" y="38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92" name="Freeform 33"/>
            <p:cNvSpPr/>
            <p:nvPr/>
          </p:nvSpPr>
          <p:spPr bwMode="auto">
            <a:xfrm>
              <a:off x="10870191" y="2330255"/>
              <a:ext cx="47120" cy="45911"/>
            </a:xfrm>
            <a:custGeom>
              <a:avLst/>
              <a:gdLst>
                <a:gd name="T0" fmla="*/ 8 w 39"/>
                <a:gd name="T1" fmla="*/ 0 h 38"/>
                <a:gd name="T2" fmla="*/ 39 w 39"/>
                <a:gd name="T3" fmla="*/ 31 h 38"/>
                <a:gd name="T4" fmla="*/ 31 w 39"/>
                <a:gd name="T5" fmla="*/ 38 h 38"/>
                <a:gd name="T6" fmla="*/ 0 w 39"/>
                <a:gd name="T7" fmla="*/ 7 h 38"/>
                <a:gd name="T8" fmla="*/ 8 w 3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8">
                  <a:moveTo>
                    <a:pt x="8" y="0"/>
                  </a:moveTo>
                  <a:lnTo>
                    <a:pt x="39" y="31"/>
                  </a:lnTo>
                  <a:lnTo>
                    <a:pt x="31" y="38"/>
                  </a:lnTo>
                  <a:lnTo>
                    <a:pt x="0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93" name="Freeform 34"/>
            <p:cNvSpPr/>
            <p:nvPr/>
          </p:nvSpPr>
          <p:spPr bwMode="auto">
            <a:xfrm>
              <a:off x="10870191" y="2190105"/>
              <a:ext cx="47120" cy="47120"/>
            </a:xfrm>
            <a:custGeom>
              <a:avLst/>
              <a:gdLst>
                <a:gd name="T0" fmla="*/ 31 w 39"/>
                <a:gd name="T1" fmla="*/ 0 h 39"/>
                <a:gd name="T2" fmla="*/ 39 w 39"/>
                <a:gd name="T3" fmla="*/ 8 h 39"/>
                <a:gd name="T4" fmla="*/ 8 w 39"/>
                <a:gd name="T5" fmla="*/ 39 h 39"/>
                <a:gd name="T6" fmla="*/ 0 w 39"/>
                <a:gd name="T7" fmla="*/ 31 h 39"/>
                <a:gd name="T8" fmla="*/ 31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31" y="0"/>
                  </a:moveTo>
                  <a:lnTo>
                    <a:pt x="39" y="8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94" name="Freeform 35"/>
            <p:cNvSpPr/>
            <p:nvPr/>
          </p:nvSpPr>
          <p:spPr bwMode="auto">
            <a:xfrm>
              <a:off x="10870191" y="2190105"/>
              <a:ext cx="47120" cy="47120"/>
            </a:xfrm>
            <a:custGeom>
              <a:avLst/>
              <a:gdLst>
                <a:gd name="T0" fmla="*/ 8 w 39"/>
                <a:gd name="T1" fmla="*/ 0 h 39"/>
                <a:gd name="T2" fmla="*/ 39 w 39"/>
                <a:gd name="T3" fmla="*/ 31 h 39"/>
                <a:gd name="T4" fmla="*/ 31 w 39"/>
                <a:gd name="T5" fmla="*/ 39 h 39"/>
                <a:gd name="T6" fmla="*/ 0 w 39"/>
                <a:gd name="T7" fmla="*/ 8 h 39"/>
                <a:gd name="T8" fmla="*/ 8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8" y="0"/>
                  </a:moveTo>
                  <a:lnTo>
                    <a:pt x="39" y="31"/>
                  </a:lnTo>
                  <a:lnTo>
                    <a:pt x="31" y="39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95" name="Freeform 36"/>
            <p:cNvSpPr/>
            <p:nvPr/>
          </p:nvSpPr>
          <p:spPr bwMode="auto">
            <a:xfrm>
              <a:off x="10870191" y="2049954"/>
              <a:ext cx="47120" cy="47120"/>
            </a:xfrm>
            <a:custGeom>
              <a:avLst/>
              <a:gdLst>
                <a:gd name="T0" fmla="*/ 31 w 39"/>
                <a:gd name="T1" fmla="*/ 0 h 39"/>
                <a:gd name="T2" fmla="*/ 39 w 39"/>
                <a:gd name="T3" fmla="*/ 8 h 39"/>
                <a:gd name="T4" fmla="*/ 8 w 39"/>
                <a:gd name="T5" fmla="*/ 39 h 39"/>
                <a:gd name="T6" fmla="*/ 0 w 39"/>
                <a:gd name="T7" fmla="*/ 31 h 39"/>
                <a:gd name="T8" fmla="*/ 31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31" y="0"/>
                  </a:moveTo>
                  <a:lnTo>
                    <a:pt x="39" y="8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96" name="Freeform 37"/>
            <p:cNvSpPr/>
            <p:nvPr/>
          </p:nvSpPr>
          <p:spPr bwMode="auto">
            <a:xfrm>
              <a:off x="10870191" y="2049954"/>
              <a:ext cx="47120" cy="47120"/>
            </a:xfrm>
            <a:custGeom>
              <a:avLst/>
              <a:gdLst>
                <a:gd name="T0" fmla="*/ 8 w 39"/>
                <a:gd name="T1" fmla="*/ 0 h 39"/>
                <a:gd name="T2" fmla="*/ 39 w 39"/>
                <a:gd name="T3" fmla="*/ 31 h 39"/>
                <a:gd name="T4" fmla="*/ 31 w 39"/>
                <a:gd name="T5" fmla="*/ 39 h 39"/>
                <a:gd name="T6" fmla="*/ 0 w 39"/>
                <a:gd name="T7" fmla="*/ 8 h 39"/>
                <a:gd name="T8" fmla="*/ 8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8" y="0"/>
                  </a:moveTo>
                  <a:lnTo>
                    <a:pt x="39" y="31"/>
                  </a:lnTo>
                  <a:lnTo>
                    <a:pt x="31" y="39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97" name="Freeform 38"/>
            <p:cNvSpPr/>
            <p:nvPr/>
          </p:nvSpPr>
          <p:spPr bwMode="auto">
            <a:xfrm>
              <a:off x="11010341" y="2748290"/>
              <a:ext cx="45911" cy="47120"/>
            </a:xfrm>
            <a:custGeom>
              <a:avLst/>
              <a:gdLst>
                <a:gd name="T0" fmla="*/ 30 w 38"/>
                <a:gd name="T1" fmla="*/ 0 h 39"/>
                <a:gd name="T2" fmla="*/ 38 w 38"/>
                <a:gd name="T3" fmla="*/ 7 h 39"/>
                <a:gd name="T4" fmla="*/ 8 w 38"/>
                <a:gd name="T5" fmla="*/ 39 h 39"/>
                <a:gd name="T6" fmla="*/ 0 w 38"/>
                <a:gd name="T7" fmla="*/ 31 h 39"/>
                <a:gd name="T8" fmla="*/ 30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30" y="0"/>
                  </a:moveTo>
                  <a:lnTo>
                    <a:pt x="38" y="7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98" name="Freeform 39"/>
            <p:cNvSpPr/>
            <p:nvPr/>
          </p:nvSpPr>
          <p:spPr bwMode="auto">
            <a:xfrm>
              <a:off x="11010341" y="2748290"/>
              <a:ext cx="45911" cy="47120"/>
            </a:xfrm>
            <a:custGeom>
              <a:avLst/>
              <a:gdLst>
                <a:gd name="T0" fmla="*/ 8 w 38"/>
                <a:gd name="T1" fmla="*/ 0 h 39"/>
                <a:gd name="T2" fmla="*/ 38 w 38"/>
                <a:gd name="T3" fmla="*/ 31 h 39"/>
                <a:gd name="T4" fmla="*/ 30 w 38"/>
                <a:gd name="T5" fmla="*/ 39 h 39"/>
                <a:gd name="T6" fmla="*/ 0 w 38"/>
                <a:gd name="T7" fmla="*/ 7 h 39"/>
                <a:gd name="T8" fmla="*/ 8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8" y="0"/>
                  </a:moveTo>
                  <a:lnTo>
                    <a:pt x="38" y="31"/>
                  </a:lnTo>
                  <a:lnTo>
                    <a:pt x="30" y="39"/>
                  </a:lnTo>
                  <a:lnTo>
                    <a:pt x="0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99" name="Freeform 40"/>
            <p:cNvSpPr/>
            <p:nvPr/>
          </p:nvSpPr>
          <p:spPr bwMode="auto">
            <a:xfrm>
              <a:off x="11010341" y="2608140"/>
              <a:ext cx="45911" cy="47120"/>
            </a:xfrm>
            <a:custGeom>
              <a:avLst/>
              <a:gdLst>
                <a:gd name="T0" fmla="*/ 30 w 38"/>
                <a:gd name="T1" fmla="*/ 0 h 39"/>
                <a:gd name="T2" fmla="*/ 38 w 38"/>
                <a:gd name="T3" fmla="*/ 8 h 39"/>
                <a:gd name="T4" fmla="*/ 8 w 38"/>
                <a:gd name="T5" fmla="*/ 39 h 39"/>
                <a:gd name="T6" fmla="*/ 0 w 38"/>
                <a:gd name="T7" fmla="*/ 31 h 39"/>
                <a:gd name="T8" fmla="*/ 30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30" y="0"/>
                  </a:moveTo>
                  <a:lnTo>
                    <a:pt x="38" y="8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00" name="Freeform 41"/>
            <p:cNvSpPr/>
            <p:nvPr/>
          </p:nvSpPr>
          <p:spPr bwMode="auto">
            <a:xfrm>
              <a:off x="11010341" y="2608140"/>
              <a:ext cx="45911" cy="47120"/>
            </a:xfrm>
            <a:custGeom>
              <a:avLst/>
              <a:gdLst>
                <a:gd name="T0" fmla="*/ 8 w 38"/>
                <a:gd name="T1" fmla="*/ 0 h 39"/>
                <a:gd name="T2" fmla="*/ 38 w 38"/>
                <a:gd name="T3" fmla="*/ 31 h 39"/>
                <a:gd name="T4" fmla="*/ 30 w 38"/>
                <a:gd name="T5" fmla="*/ 39 h 39"/>
                <a:gd name="T6" fmla="*/ 0 w 38"/>
                <a:gd name="T7" fmla="*/ 8 h 39"/>
                <a:gd name="T8" fmla="*/ 8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8" y="0"/>
                  </a:moveTo>
                  <a:lnTo>
                    <a:pt x="38" y="31"/>
                  </a:lnTo>
                  <a:lnTo>
                    <a:pt x="30" y="39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01" name="Freeform 42"/>
            <p:cNvSpPr/>
            <p:nvPr/>
          </p:nvSpPr>
          <p:spPr bwMode="auto">
            <a:xfrm>
              <a:off x="11010341" y="2469198"/>
              <a:ext cx="45911" cy="45911"/>
            </a:xfrm>
            <a:custGeom>
              <a:avLst/>
              <a:gdLst>
                <a:gd name="T0" fmla="*/ 30 w 38"/>
                <a:gd name="T1" fmla="*/ 0 h 38"/>
                <a:gd name="T2" fmla="*/ 38 w 38"/>
                <a:gd name="T3" fmla="*/ 8 h 38"/>
                <a:gd name="T4" fmla="*/ 8 w 38"/>
                <a:gd name="T5" fmla="*/ 38 h 38"/>
                <a:gd name="T6" fmla="*/ 0 w 38"/>
                <a:gd name="T7" fmla="*/ 30 h 38"/>
                <a:gd name="T8" fmla="*/ 30 w 38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30" y="0"/>
                  </a:moveTo>
                  <a:lnTo>
                    <a:pt x="38" y="8"/>
                  </a:lnTo>
                  <a:lnTo>
                    <a:pt x="8" y="38"/>
                  </a:lnTo>
                  <a:lnTo>
                    <a:pt x="0" y="3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02" name="Freeform 43"/>
            <p:cNvSpPr/>
            <p:nvPr/>
          </p:nvSpPr>
          <p:spPr bwMode="auto">
            <a:xfrm>
              <a:off x="11010341" y="2469198"/>
              <a:ext cx="45911" cy="45911"/>
            </a:xfrm>
            <a:custGeom>
              <a:avLst/>
              <a:gdLst>
                <a:gd name="T0" fmla="*/ 8 w 38"/>
                <a:gd name="T1" fmla="*/ 0 h 38"/>
                <a:gd name="T2" fmla="*/ 38 w 38"/>
                <a:gd name="T3" fmla="*/ 30 h 38"/>
                <a:gd name="T4" fmla="*/ 30 w 38"/>
                <a:gd name="T5" fmla="*/ 38 h 38"/>
                <a:gd name="T6" fmla="*/ 0 w 38"/>
                <a:gd name="T7" fmla="*/ 8 h 38"/>
                <a:gd name="T8" fmla="*/ 8 w 38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8" y="0"/>
                  </a:moveTo>
                  <a:lnTo>
                    <a:pt x="38" y="30"/>
                  </a:lnTo>
                  <a:lnTo>
                    <a:pt x="30" y="38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03" name="Freeform 44"/>
            <p:cNvSpPr/>
            <p:nvPr/>
          </p:nvSpPr>
          <p:spPr bwMode="auto">
            <a:xfrm>
              <a:off x="11010341" y="2330255"/>
              <a:ext cx="45911" cy="45911"/>
            </a:xfrm>
            <a:custGeom>
              <a:avLst/>
              <a:gdLst>
                <a:gd name="T0" fmla="*/ 30 w 38"/>
                <a:gd name="T1" fmla="*/ 0 h 38"/>
                <a:gd name="T2" fmla="*/ 38 w 38"/>
                <a:gd name="T3" fmla="*/ 7 h 38"/>
                <a:gd name="T4" fmla="*/ 8 w 38"/>
                <a:gd name="T5" fmla="*/ 38 h 38"/>
                <a:gd name="T6" fmla="*/ 0 w 38"/>
                <a:gd name="T7" fmla="*/ 31 h 38"/>
                <a:gd name="T8" fmla="*/ 30 w 38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30" y="0"/>
                  </a:moveTo>
                  <a:lnTo>
                    <a:pt x="38" y="7"/>
                  </a:lnTo>
                  <a:lnTo>
                    <a:pt x="8" y="38"/>
                  </a:lnTo>
                  <a:lnTo>
                    <a:pt x="0" y="31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04" name="Freeform 45"/>
            <p:cNvSpPr/>
            <p:nvPr/>
          </p:nvSpPr>
          <p:spPr bwMode="auto">
            <a:xfrm>
              <a:off x="11010341" y="2330255"/>
              <a:ext cx="45911" cy="45911"/>
            </a:xfrm>
            <a:custGeom>
              <a:avLst/>
              <a:gdLst>
                <a:gd name="T0" fmla="*/ 8 w 38"/>
                <a:gd name="T1" fmla="*/ 0 h 38"/>
                <a:gd name="T2" fmla="*/ 38 w 38"/>
                <a:gd name="T3" fmla="*/ 31 h 38"/>
                <a:gd name="T4" fmla="*/ 30 w 38"/>
                <a:gd name="T5" fmla="*/ 38 h 38"/>
                <a:gd name="T6" fmla="*/ 0 w 38"/>
                <a:gd name="T7" fmla="*/ 7 h 38"/>
                <a:gd name="T8" fmla="*/ 8 w 38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8" y="0"/>
                  </a:moveTo>
                  <a:lnTo>
                    <a:pt x="38" y="31"/>
                  </a:lnTo>
                  <a:lnTo>
                    <a:pt x="30" y="38"/>
                  </a:lnTo>
                  <a:lnTo>
                    <a:pt x="0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05" name="Freeform 46"/>
            <p:cNvSpPr/>
            <p:nvPr/>
          </p:nvSpPr>
          <p:spPr bwMode="auto">
            <a:xfrm>
              <a:off x="11010341" y="2190105"/>
              <a:ext cx="45911" cy="47120"/>
            </a:xfrm>
            <a:custGeom>
              <a:avLst/>
              <a:gdLst>
                <a:gd name="T0" fmla="*/ 30 w 38"/>
                <a:gd name="T1" fmla="*/ 0 h 39"/>
                <a:gd name="T2" fmla="*/ 38 w 38"/>
                <a:gd name="T3" fmla="*/ 8 h 39"/>
                <a:gd name="T4" fmla="*/ 8 w 38"/>
                <a:gd name="T5" fmla="*/ 39 h 39"/>
                <a:gd name="T6" fmla="*/ 0 w 38"/>
                <a:gd name="T7" fmla="*/ 31 h 39"/>
                <a:gd name="T8" fmla="*/ 30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30" y="0"/>
                  </a:moveTo>
                  <a:lnTo>
                    <a:pt x="38" y="8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06" name="Freeform 47"/>
            <p:cNvSpPr/>
            <p:nvPr/>
          </p:nvSpPr>
          <p:spPr bwMode="auto">
            <a:xfrm>
              <a:off x="11010341" y="2190105"/>
              <a:ext cx="45911" cy="47120"/>
            </a:xfrm>
            <a:custGeom>
              <a:avLst/>
              <a:gdLst>
                <a:gd name="T0" fmla="*/ 8 w 38"/>
                <a:gd name="T1" fmla="*/ 0 h 39"/>
                <a:gd name="T2" fmla="*/ 38 w 38"/>
                <a:gd name="T3" fmla="*/ 31 h 39"/>
                <a:gd name="T4" fmla="*/ 30 w 38"/>
                <a:gd name="T5" fmla="*/ 39 h 39"/>
                <a:gd name="T6" fmla="*/ 0 w 38"/>
                <a:gd name="T7" fmla="*/ 8 h 39"/>
                <a:gd name="T8" fmla="*/ 8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8" y="0"/>
                  </a:moveTo>
                  <a:lnTo>
                    <a:pt x="38" y="31"/>
                  </a:lnTo>
                  <a:lnTo>
                    <a:pt x="30" y="39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07" name="Freeform 48"/>
            <p:cNvSpPr/>
            <p:nvPr/>
          </p:nvSpPr>
          <p:spPr bwMode="auto">
            <a:xfrm>
              <a:off x="11010341" y="2049954"/>
              <a:ext cx="45911" cy="47120"/>
            </a:xfrm>
            <a:custGeom>
              <a:avLst/>
              <a:gdLst>
                <a:gd name="T0" fmla="*/ 30 w 38"/>
                <a:gd name="T1" fmla="*/ 0 h 39"/>
                <a:gd name="T2" fmla="*/ 38 w 38"/>
                <a:gd name="T3" fmla="*/ 8 h 39"/>
                <a:gd name="T4" fmla="*/ 8 w 38"/>
                <a:gd name="T5" fmla="*/ 39 h 39"/>
                <a:gd name="T6" fmla="*/ 0 w 38"/>
                <a:gd name="T7" fmla="*/ 31 h 39"/>
                <a:gd name="T8" fmla="*/ 30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30" y="0"/>
                  </a:moveTo>
                  <a:lnTo>
                    <a:pt x="38" y="8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08" name="Freeform 49"/>
            <p:cNvSpPr/>
            <p:nvPr/>
          </p:nvSpPr>
          <p:spPr bwMode="auto">
            <a:xfrm>
              <a:off x="11010341" y="2049954"/>
              <a:ext cx="45911" cy="47120"/>
            </a:xfrm>
            <a:custGeom>
              <a:avLst/>
              <a:gdLst>
                <a:gd name="T0" fmla="*/ 8 w 38"/>
                <a:gd name="T1" fmla="*/ 0 h 39"/>
                <a:gd name="T2" fmla="*/ 38 w 38"/>
                <a:gd name="T3" fmla="*/ 31 h 39"/>
                <a:gd name="T4" fmla="*/ 30 w 38"/>
                <a:gd name="T5" fmla="*/ 39 h 39"/>
                <a:gd name="T6" fmla="*/ 0 w 38"/>
                <a:gd name="T7" fmla="*/ 8 h 39"/>
                <a:gd name="T8" fmla="*/ 8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8" y="0"/>
                  </a:moveTo>
                  <a:lnTo>
                    <a:pt x="38" y="31"/>
                  </a:lnTo>
                  <a:lnTo>
                    <a:pt x="30" y="39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09" name="Freeform 50"/>
            <p:cNvSpPr/>
            <p:nvPr/>
          </p:nvSpPr>
          <p:spPr bwMode="auto">
            <a:xfrm>
              <a:off x="11148075" y="2748290"/>
              <a:ext cx="47120" cy="47120"/>
            </a:xfrm>
            <a:custGeom>
              <a:avLst/>
              <a:gdLst>
                <a:gd name="T0" fmla="*/ 31 w 39"/>
                <a:gd name="T1" fmla="*/ 0 h 39"/>
                <a:gd name="T2" fmla="*/ 39 w 39"/>
                <a:gd name="T3" fmla="*/ 7 h 39"/>
                <a:gd name="T4" fmla="*/ 8 w 39"/>
                <a:gd name="T5" fmla="*/ 39 h 39"/>
                <a:gd name="T6" fmla="*/ 0 w 39"/>
                <a:gd name="T7" fmla="*/ 31 h 39"/>
                <a:gd name="T8" fmla="*/ 31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31" y="0"/>
                  </a:moveTo>
                  <a:lnTo>
                    <a:pt x="39" y="7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10" name="Freeform 51"/>
            <p:cNvSpPr/>
            <p:nvPr/>
          </p:nvSpPr>
          <p:spPr bwMode="auto">
            <a:xfrm>
              <a:off x="11148075" y="2748290"/>
              <a:ext cx="47120" cy="47120"/>
            </a:xfrm>
            <a:custGeom>
              <a:avLst/>
              <a:gdLst>
                <a:gd name="T0" fmla="*/ 8 w 39"/>
                <a:gd name="T1" fmla="*/ 0 h 39"/>
                <a:gd name="T2" fmla="*/ 39 w 39"/>
                <a:gd name="T3" fmla="*/ 31 h 39"/>
                <a:gd name="T4" fmla="*/ 31 w 39"/>
                <a:gd name="T5" fmla="*/ 39 h 39"/>
                <a:gd name="T6" fmla="*/ 0 w 39"/>
                <a:gd name="T7" fmla="*/ 7 h 39"/>
                <a:gd name="T8" fmla="*/ 8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8" y="0"/>
                  </a:moveTo>
                  <a:lnTo>
                    <a:pt x="39" y="31"/>
                  </a:lnTo>
                  <a:lnTo>
                    <a:pt x="31" y="39"/>
                  </a:lnTo>
                  <a:lnTo>
                    <a:pt x="0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11" name="Freeform 52"/>
            <p:cNvSpPr/>
            <p:nvPr/>
          </p:nvSpPr>
          <p:spPr bwMode="auto">
            <a:xfrm>
              <a:off x="11148075" y="2608140"/>
              <a:ext cx="47120" cy="47120"/>
            </a:xfrm>
            <a:custGeom>
              <a:avLst/>
              <a:gdLst>
                <a:gd name="T0" fmla="*/ 31 w 39"/>
                <a:gd name="T1" fmla="*/ 0 h 39"/>
                <a:gd name="T2" fmla="*/ 39 w 39"/>
                <a:gd name="T3" fmla="*/ 8 h 39"/>
                <a:gd name="T4" fmla="*/ 8 w 39"/>
                <a:gd name="T5" fmla="*/ 39 h 39"/>
                <a:gd name="T6" fmla="*/ 0 w 39"/>
                <a:gd name="T7" fmla="*/ 31 h 39"/>
                <a:gd name="T8" fmla="*/ 31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31" y="0"/>
                  </a:moveTo>
                  <a:lnTo>
                    <a:pt x="39" y="8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12" name="Freeform 53"/>
            <p:cNvSpPr/>
            <p:nvPr/>
          </p:nvSpPr>
          <p:spPr bwMode="auto">
            <a:xfrm>
              <a:off x="11148075" y="2608140"/>
              <a:ext cx="47120" cy="47120"/>
            </a:xfrm>
            <a:custGeom>
              <a:avLst/>
              <a:gdLst>
                <a:gd name="T0" fmla="*/ 8 w 39"/>
                <a:gd name="T1" fmla="*/ 0 h 39"/>
                <a:gd name="T2" fmla="*/ 39 w 39"/>
                <a:gd name="T3" fmla="*/ 31 h 39"/>
                <a:gd name="T4" fmla="*/ 31 w 39"/>
                <a:gd name="T5" fmla="*/ 39 h 39"/>
                <a:gd name="T6" fmla="*/ 0 w 39"/>
                <a:gd name="T7" fmla="*/ 8 h 39"/>
                <a:gd name="T8" fmla="*/ 8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8" y="0"/>
                  </a:moveTo>
                  <a:lnTo>
                    <a:pt x="39" y="31"/>
                  </a:lnTo>
                  <a:lnTo>
                    <a:pt x="31" y="39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13" name="Freeform 54"/>
            <p:cNvSpPr/>
            <p:nvPr/>
          </p:nvSpPr>
          <p:spPr bwMode="auto">
            <a:xfrm>
              <a:off x="11148075" y="2469198"/>
              <a:ext cx="47120" cy="45911"/>
            </a:xfrm>
            <a:custGeom>
              <a:avLst/>
              <a:gdLst>
                <a:gd name="T0" fmla="*/ 31 w 39"/>
                <a:gd name="T1" fmla="*/ 0 h 38"/>
                <a:gd name="T2" fmla="*/ 39 w 39"/>
                <a:gd name="T3" fmla="*/ 8 h 38"/>
                <a:gd name="T4" fmla="*/ 8 w 39"/>
                <a:gd name="T5" fmla="*/ 38 h 38"/>
                <a:gd name="T6" fmla="*/ 0 w 39"/>
                <a:gd name="T7" fmla="*/ 30 h 38"/>
                <a:gd name="T8" fmla="*/ 31 w 3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8">
                  <a:moveTo>
                    <a:pt x="31" y="0"/>
                  </a:moveTo>
                  <a:lnTo>
                    <a:pt x="39" y="8"/>
                  </a:lnTo>
                  <a:lnTo>
                    <a:pt x="8" y="38"/>
                  </a:lnTo>
                  <a:lnTo>
                    <a:pt x="0" y="30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14" name="Freeform 55"/>
            <p:cNvSpPr/>
            <p:nvPr/>
          </p:nvSpPr>
          <p:spPr bwMode="auto">
            <a:xfrm>
              <a:off x="11148075" y="2469198"/>
              <a:ext cx="47120" cy="45911"/>
            </a:xfrm>
            <a:custGeom>
              <a:avLst/>
              <a:gdLst>
                <a:gd name="T0" fmla="*/ 8 w 39"/>
                <a:gd name="T1" fmla="*/ 0 h 38"/>
                <a:gd name="T2" fmla="*/ 39 w 39"/>
                <a:gd name="T3" fmla="*/ 30 h 38"/>
                <a:gd name="T4" fmla="*/ 31 w 39"/>
                <a:gd name="T5" fmla="*/ 38 h 38"/>
                <a:gd name="T6" fmla="*/ 0 w 39"/>
                <a:gd name="T7" fmla="*/ 8 h 38"/>
                <a:gd name="T8" fmla="*/ 8 w 3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8">
                  <a:moveTo>
                    <a:pt x="8" y="0"/>
                  </a:moveTo>
                  <a:lnTo>
                    <a:pt x="39" y="30"/>
                  </a:lnTo>
                  <a:lnTo>
                    <a:pt x="31" y="38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15" name="Freeform 56"/>
            <p:cNvSpPr/>
            <p:nvPr/>
          </p:nvSpPr>
          <p:spPr bwMode="auto">
            <a:xfrm>
              <a:off x="11148075" y="2330255"/>
              <a:ext cx="47120" cy="45911"/>
            </a:xfrm>
            <a:custGeom>
              <a:avLst/>
              <a:gdLst>
                <a:gd name="T0" fmla="*/ 31 w 39"/>
                <a:gd name="T1" fmla="*/ 0 h 38"/>
                <a:gd name="T2" fmla="*/ 39 w 39"/>
                <a:gd name="T3" fmla="*/ 7 h 38"/>
                <a:gd name="T4" fmla="*/ 8 w 39"/>
                <a:gd name="T5" fmla="*/ 38 h 38"/>
                <a:gd name="T6" fmla="*/ 0 w 39"/>
                <a:gd name="T7" fmla="*/ 31 h 38"/>
                <a:gd name="T8" fmla="*/ 31 w 3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8">
                  <a:moveTo>
                    <a:pt x="31" y="0"/>
                  </a:moveTo>
                  <a:lnTo>
                    <a:pt x="39" y="7"/>
                  </a:lnTo>
                  <a:lnTo>
                    <a:pt x="8" y="38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16" name="Freeform 57"/>
            <p:cNvSpPr/>
            <p:nvPr/>
          </p:nvSpPr>
          <p:spPr bwMode="auto">
            <a:xfrm>
              <a:off x="11148075" y="2330255"/>
              <a:ext cx="47120" cy="45911"/>
            </a:xfrm>
            <a:custGeom>
              <a:avLst/>
              <a:gdLst>
                <a:gd name="T0" fmla="*/ 8 w 39"/>
                <a:gd name="T1" fmla="*/ 0 h 38"/>
                <a:gd name="T2" fmla="*/ 39 w 39"/>
                <a:gd name="T3" fmla="*/ 31 h 38"/>
                <a:gd name="T4" fmla="*/ 31 w 39"/>
                <a:gd name="T5" fmla="*/ 38 h 38"/>
                <a:gd name="T6" fmla="*/ 0 w 39"/>
                <a:gd name="T7" fmla="*/ 7 h 38"/>
                <a:gd name="T8" fmla="*/ 8 w 3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8">
                  <a:moveTo>
                    <a:pt x="8" y="0"/>
                  </a:moveTo>
                  <a:lnTo>
                    <a:pt x="39" y="31"/>
                  </a:lnTo>
                  <a:lnTo>
                    <a:pt x="31" y="38"/>
                  </a:lnTo>
                  <a:lnTo>
                    <a:pt x="0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17" name="Freeform 58"/>
            <p:cNvSpPr/>
            <p:nvPr/>
          </p:nvSpPr>
          <p:spPr bwMode="auto">
            <a:xfrm>
              <a:off x="11148075" y="2190105"/>
              <a:ext cx="47120" cy="47120"/>
            </a:xfrm>
            <a:custGeom>
              <a:avLst/>
              <a:gdLst>
                <a:gd name="T0" fmla="*/ 31 w 39"/>
                <a:gd name="T1" fmla="*/ 0 h 39"/>
                <a:gd name="T2" fmla="*/ 39 w 39"/>
                <a:gd name="T3" fmla="*/ 8 h 39"/>
                <a:gd name="T4" fmla="*/ 8 w 39"/>
                <a:gd name="T5" fmla="*/ 39 h 39"/>
                <a:gd name="T6" fmla="*/ 0 w 39"/>
                <a:gd name="T7" fmla="*/ 31 h 39"/>
                <a:gd name="T8" fmla="*/ 31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31" y="0"/>
                  </a:moveTo>
                  <a:lnTo>
                    <a:pt x="39" y="8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18" name="Freeform 59"/>
            <p:cNvSpPr/>
            <p:nvPr/>
          </p:nvSpPr>
          <p:spPr bwMode="auto">
            <a:xfrm>
              <a:off x="11148075" y="2190105"/>
              <a:ext cx="47120" cy="47120"/>
            </a:xfrm>
            <a:custGeom>
              <a:avLst/>
              <a:gdLst>
                <a:gd name="T0" fmla="*/ 8 w 39"/>
                <a:gd name="T1" fmla="*/ 0 h 39"/>
                <a:gd name="T2" fmla="*/ 39 w 39"/>
                <a:gd name="T3" fmla="*/ 31 h 39"/>
                <a:gd name="T4" fmla="*/ 31 w 39"/>
                <a:gd name="T5" fmla="*/ 39 h 39"/>
                <a:gd name="T6" fmla="*/ 0 w 39"/>
                <a:gd name="T7" fmla="*/ 8 h 39"/>
                <a:gd name="T8" fmla="*/ 8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8" y="0"/>
                  </a:moveTo>
                  <a:lnTo>
                    <a:pt x="39" y="31"/>
                  </a:lnTo>
                  <a:lnTo>
                    <a:pt x="31" y="39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19" name="Freeform 60"/>
            <p:cNvSpPr/>
            <p:nvPr/>
          </p:nvSpPr>
          <p:spPr bwMode="auto">
            <a:xfrm>
              <a:off x="11148075" y="2049954"/>
              <a:ext cx="47120" cy="47120"/>
            </a:xfrm>
            <a:custGeom>
              <a:avLst/>
              <a:gdLst>
                <a:gd name="T0" fmla="*/ 31 w 39"/>
                <a:gd name="T1" fmla="*/ 0 h 39"/>
                <a:gd name="T2" fmla="*/ 39 w 39"/>
                <a:gd name="T3" fmla="*/ 8 h 39"/>
                <a:gd name="T4" fmla="*/ 8 w 39"/>
                <a:gd name="T5" fmla="*/ 39 h 39"/>
                <a:gd name="T6" fmla="*/ 0 w 39"/>
                <a:gd name="T7" fmla="*/ 31 h 39"/>
                <a:gd name="T8" fmla="*/ 31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31" y="0"/>
                  </a:moveTo>
                  <a:lnTo>
                    <a:pt x="39" y="8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20" name="Freeform 61"/>
            <p:cNvSpPr/>
            <p:nvPr/>
          </p:nvSpPr>
          <p:spPr bwMode="auto">
            <a:xfrm>
              <a:off x="11148075" y="2049954"/>
              <a:ext cx="47120" cy="47120"/>
            </a:xfrm>
            <a:custGeom>
              <a:avLst/>
              <a:gdLst>
                <a:gd name="T0" fmla="*/ 8 w 39"/>
                <a:gd name="T1" fmla="*/ 0 h 39"/>
                <a:gd name="T2" fmla="*/ 39 w 39"/>
                <a:gd name="T3" fmla="*/ 31 h 39"/>
                <a:gd name="T4" fmla="*/ 31 w 39"/>
                <a:gd name="T5" fmla="*/ 39 h 39"/>
                <a:gd name="T6" fmla="*/ 0 w 39"/>
                <a:gd name="T7" fmla="*/ 8 h 39"/>
                <a:gd name="T8" fmla="*/ 8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8" y="0"/>
                  </a:moveTo>
                  <a:lnTo>
                    <a:pt x="39" y="31"/>
                  </a:lnTo>
                  <a:lnTo>
                    <a:pt x="31" y="39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</p:grpSp>
      <p:pic>
        <p:nvPicPr>
          <p:cNvPr id="124" name="图形 12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375657" y="6089668"/>
            <a:ext cx="423435" cy="675785"/>
          </a:xfrm>
          <a:prstGeom prst="rect">
            <a:avLst/>
          </a:prstGeom>
        </p:spPr>
      </p:pic>
      <p:sp>
        <p:nvSpPr>
          <p:cNvPr id="121" name="矩形 120"/>
          <p:cNvSpPr/>
          <p:nvPr/>
        </p:nvSpPr>
        <p:spPr>
          <a:xfrm>
            <a:off x="6512969" y="1088225"/>
            <a:ext cx="3818469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600" dirty="0">
                <a:solidFill>
                  <a:srgbClr val="FB954C"/>
                </a:solidFill>
                <a:latin typeface="Hubot-Sans Black Italic" charset="0"/>
                <a:cs typeface="Manrope SemiBold" charset="0"/>
              </a:rPr>
              <a:t>01</a:t>
            </a:r>
            <a:endParaRPr lang="zh-CN" altLang="en-US" sz="6000" dirty="0">
              <a:solidFill>
                <a:srgbClr val="FB954C"/>
              </a:solidFill>
              <a:latin typeface="Hubot-Sans Black Italic" charset="0"/>
              <a:cs typeface="Manrope SemiBold" charset="0"/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6606125" y="3375556"/>
            <a:ext cx="4810641" cy="1076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Hubot-Sans Black Italic" charset="0"/>
                <a:cs typeface="Manrope SemiBold" charset="0"/>
              </a:rPr>
              <a:t>Data Collection and Database Setup</a:t>
            </a:r>
          </a:p>
        </p:txBody>
      </p:sp>
      <p:sp>
        <p:nvSpPr>
          <p:cNvPr id="136" name="矩形 135"/>
          <p:cNvSpPr/>
          <p:nvPr/>
        </p:nvSpPr>
        <p:spPr>
          <a:xfrm>
            <a:off x="6605905" y="4622165"/>
            <a:ext cx="5586095" cy="154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bg1"/>
                </a:solidFill>
                <a:cs typeface="Manrope SemiBold" charset="0"/>
              </a:rPr>
              <a:t>1.Data Collection: Download the data from Kaggle as a csv file and </a:t>
            </a:r>
          </a:p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bg1"/>
                </a:solidFill>
                <a:cs typeface="Manrope SemiBold" charset="0"/>
              </a:rPr>
              <a:t>place it on the proper path</a:t>
            </a:r>
          </a:p>
          <a:p>
            <a:pPr>
              <a:lnSpc>
                <a:spcPct val="150000"/>
              </a:lnSpc>
            </a:pPr>
            <a:endParaRPr lang="zh-CN" altLang="en-US" sz="1050" dirty="0">
              <a:solidFill>
                <a:schemeClr val="bg1"/>
              </a:solidFill>
              <a:cs typeface="Manrope SemiBold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bg1"/>
                </a:solidFill>
                <a:cs typeface="Manrope SemiBold" charset="0"/>
              </a:rPr>
              <a:t>2.Database Setup: Set up a SQL database to hold the data. Design </a:t>
            </a:r>
          </a:p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bg1"/>
                </a:solidFill>
                <a:cs typeface="Manrope SemiBold" charset="0"/>
              </a:rPr>
              <a:t>the database schema, and create the necessary tables using SQL </a:t>
            </a:r>
          </a:p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bg1"/>
                </a:solidFill>
                <a:cs typeface="Manrope SemiBold" charset="0"/>
              </a:rPr>
              <a:t>DDL commands.</a:t>
            </a:r>
          </a:p>
        </p:txBody>
      </p:sp>
      <p:graphicFrame>
        <p:nvGraphicFramePr>
          <p:cNvPr id="19" name="Chart 18"/>
          <p:cNvGraphicFramePr/>
          <p:nvPr/>
        </p:nvGraphicFramePr>
        <p:xfrm>
          <a:off x="1325245" y="2829560"/>
          <a:ext cx="3899535" cy="2708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矩形 1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t="-9259" b="-92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10" name="Freeform 5"/>
          <p:cNvSpPr/>
          <p:nvPr/>
        </p:nvSpPr>
        <p:spPr bwMode="auto">
          <a:xfrm>
            <a:off x="1008357" y="1256516"/>
            <a:ext cx="88595" cy="855609"/>
          </a:xfrm>
          <a:custGeom>
            <a:avLst/>
            <a:gdLst>
              <a:gd name="T0" fmla="*/ 75 w 75"/>
              <a:gd name="T1" fmla="*/ 0 h 725"/>
              <a:gd name="T2" fmla="*/ 43 w 75"/>
              <a:gd name="T3" fmla="*/ 48 h 725"/>
              <a:gd name="T4" fmla="*/ 20 w 75"/>
              <a:gd name="T5" fmla="*/ 81 h 725"/>
              <a:gd name="T6" fmla="*/ 43 w 75"/>
              <a:gd name="T7" fmla="*/ 113 h 725"/>
              <a:gd name="T8" fmla="*/ 75 w 75"/>
              <a:gd name="T9" fmla="*/ 161 h 725"/>
              <a:gd name="T10" fmla="*/ 43 w 75"/>
              <a:gd name="T11" fmla="*/ 209 h 725"/>
              <a:gd name="T12" fmla="*/ 20 w 75"/>
              <a:gd name="T13" fmla="*/ 242 h 725"/>
              <a:gd name="T14" fmla="*/ 43 w 75"/>
              <a:gd name="T15" fmla="*/ 274 h 725"/>
              <a:gd name="T16" fmla="*/ 75 w 75"/>
              <a:gd name="T17" fmla="*/ 322 h 725"/>
              <a:gd name="T18" fmla="*/ 43 w 75"/>
              <a:gd name="T19" fmla="*/ 370 h 725"/>
              <a:gd name="T20" fmla="*/ 20 w 75"/>
              <a:gd name="T21" fmla="*/ 403 h 725"/>
              <a:gd name="T22" fmla="*/ 43 w 75"/>
              <a:gd name="T23" fmla="*/ 435 h 725"/>
              <a:gd name="T24" fmla="*/ 75 w 75"/>
              <a:gd name="T25" fmla="*/ 483 h 725"/>
              <a:gd name="T26" fmla="*/ 43 w 75"/>
              <a:gd name="T27" fmla="*/ 531 h 725"/>
              <a:gd name="T28" fmla="*/ 20 w 75"/>
              <a:gd name="T29" fmla="*/ 564 h 725"/>
              <a:gd name="T30" fmla="*/ 43 w 75"/>
              <a:gd name="T31" fmla="*/ 596 h 725"/>
              <a:gd name="T32" fmla="*/ 75 w 75"/>
              <a:gd name="T33" fmla="*/ 644 h 725"/>
              <a:gd name="T34" fmla="*/ 43 w 75"/>
              <a:gd name="T35" fmla="*/ 692 h 725"/>
              <a:gd name="T36" fmla="*/ 20 w 75"/>
              <a:gd name="T37" fmla="*/ 725 h 725"/>
              <a:gd name="T38" fmla="*/ 0 w 75"/>
              <a:gd name="T39" fmla="*/ 725 h 725"/>
              <a:gd name="T40" fmla="*/ 32 w 75"/>
              <a:gd name="T41" fmla="*/ 677 h 725"/>
              <a:gd name="T42" fmla="*/ 56 w 75"/>
              <a:gd name="T43" fmla="*/ 644 h 725"/>
              <a:gd name="T44" fmla="*/ 32 w 75"/>
              <a:gd name="T45" fmla="*/ 612 h 725"/>
              <a:gd name="T46" fmla="*/ 0 w 75"/>
              <a:gd name="T47" fmla="*/ 564 h 725"/>
              <a:gd name="T48" fmla="*/ 32 w 75"/>
              <a:gd name="T49" fmla="*/ 516 h 725"/>
              <a:gd name="T50" fmla="*/ 56 w 75"/>
              <a:gd name="T51" fmla="*/ 483 h 725"/>
              <a:gd name="T52" fmla="*/ 32 w 75"/>
              <a:gd name="T53" fmla="*/ 451 h 725"/>
              <a:gd name="T54" fmla="*/ 0 w 75"/>
              <a:gd name="T55" fmla="*/ 403 h 725"/>
              <a:gd name="T56" fmla="*/ 32 w 75"/>
              <a:gd name="T57" fmla="*/ 355 h 725"/>
              <a:gd name="T58" fmla="*/ 56 w 75"/>
              <a:gd name="T59" fmla="*/ 322 h 725"/>
              <a:gd name="T60" fmla="*/ 32 w 75"/>
              <a:gd name="T61" fmla="*/ 290 h 725"/>
              <a:gd name="T62" fmla="*/ 0 w 75"/>
              <a:gd name="T63" fmla="*/ 242 h 725"/>
              <a:gd name="T64" fmla="*/ 32 w 75"/>
              <a:gd name="T65" fmla="*/ 194 h 725"/>
              <a:gd name="T66" fmla="*/ 56 w 75"/>
              <a:gd name="T67" fmla="*/ 161 h 725"/>
              <a:gd name="T68" fmla="*/ 32 w 75"/>
              <a:gd name="T69" fmla="*/ 129 h 725"/>
              <a:gd name="T70" fmla="*/ 0 w 75"/>
              <a:gd name="T71" fmla="*/ 81 h 725"/>
              <a:gd name="T72" fmla="*/ 32 w 75"/>
              <a:gd name="T73" fmla="*/ 32 h 725"/>
              <a:gd name="T74" fmla="*/ 56 w 75"/>
              <a:gd name="T75" fmla="*/ 0 h 725"/>
              <a:gd name="T76" fmla="*/ 75 w 75"/>
              <a:gd name="T77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5" h="725">
                <a:moveTo>
                  <a:pt x="75" y="0"/>
                </a:moveTo>
                <a:cubicBezTo>
                  <a:pt x="75" y="25"/>
                  <a:pt x="58" y="38"/>
                  <a:pt x="43" y="48"/>
                </a:cubicBezTo>
                <a:cubicBezTo>
                  <a:pt x="29" y="59"/>
                  <a:pt x="20" y="66"/>
                  <a:pt x="20" y="81"/>
                </a:cubicBezTo>
                <a:cubicBezTo>
                  <a:pt x="20" y="95"/>
                  <a:pt x="29" y="102"/>
                  <a:pt x="43" y="113"/>
                </a:cubicBezTo>
                <a:cubicBezTo>
                  <a:pt x="58" y="123"/>
                  <a:pt x="75" y="136"/>
                  <a:pt x="75" y="161"/>
                </a:cubicBezTo>
                <a:cubicBezTo>
                  <a:pt x="75" y="186"/>
                  <a:pt x="58" y="199"/>
                  <a:pt x="43" y="209"/>
                </a:cubicBezTo>
                <a:cubicBezTo>
                  <a:pt x="29" y="220"/>
                  <a:pt x="20" y="227"/>
                  <a:pt x="20" y="242"/>
                </a:cubicBezTo>
                <a:cubicBezTo>
                  <a:pt x="20" y="256"/>
                  <a:pt x="29" y="263"/>
                  <a:pt x="43" y="274"/>
                </a:cubicBezTo>
                <a:cubicBezTo>
                  <a:pt x="58" y="284"/>
                  <a:pt x="75" y="297"/>
                  <a:pt x="75" y="322"/>
                </a:cubicBezTo>
                <a:cubicBezTo>
                  <a:pt x="75" y="347"/>
                  <a:pt x="58" y="360"/>
                  <a:pt x="43" y="370"/>
                </a:cubicBezTo>
                <a:cubicBezTo>
                  <a:pt x="29" y="381"/>
                  <a:pt x="20" y="388"/>
                  <a:pt x="20" y="403"/>
                </a:cubicBezTo>
                <a:cubicBezTo>
                  <a:pt x="20" y="417"/>
                  <a:pt x="29" y="424"/>
                  <a:pt x="43" y="435"/>
                </a:cubicBezTo>
                <a:cubicBezTo>
                  <a:pt x="58" y="445"/>
                  <a:pt x="75" y="458"/>
                  <a:pt x="75" y="483"/>
                </a:cubicBezTo>
                <a:cubicBezTo>
                  <a:pt x="75" y="508"/>
                  <a:pt x="58" y="521"/>
                  <a:pt x="43" y="531"/>
                </a:cubicBezTo>
                <a:cubicBezTo>
                  <a:pt x="29" y="542"/>
                  <a:pt x="20" y="549"/>
                  <a:pt x="20" y="564"/>
                </a:cubicBezTo>
                <a:cubicBezTo>
                  <a:pt x="20" y="578"/>
                  <a:pt x="29" y="585"/>
                  <a:pt x="43" y="596"/>
                </a:cubicBezTo>
                <a:cubicBezTo>
                  <a:pt x="58" y="606"/>
                  <a:pt x="75" y="619"/>
                  <a:pt x="75" y="644"/>
                </a:cubicBezTo>
                <a:cubicBezTo>
                  <a:pt x="75" y="669"/>
                  <a:pt x="58" y="682"/>
                  <a:pt x="43" y="692"/>
                </a:cubicBezTo>
                <a:cubicBezTo>
                  <a:pt x="29" y="703"/>
                  <a:pt x="20" y="710"/>
                  <a:pt x="20" y="725"/>
                </a:cubicBezTo>
                <a:cubicBezTo>
                  <a:pt x="0" y="725"/>
                  <a:pt x="0" y="725"/>
                  <a:pt x="0" y="725"/>
                </a:cubicBezTo>
                <a:cubicBezTo>
                  <a:pt x="0" y="700"/>
                  <a:pt x="18" y="687"/>
                  <a:pt x="32" y="677"/>
                </a:cubicBezTo>
                <a:cubicBezTo>
                  <a:pt x="47" y="666"/>
                  <a:pt x="56" y="659"/>
                  <a:pt x="56" y="644"/>
                </a:cubicBezTo>
                <a:cubicBezTo>
                  <a:pt x="56" y="630"/>
                  <a:pt x="47" y="622"/>
                  <a:pt x="32" y="612"/>
                </a:cubicBezTo>
                <a:cubicBezTo>
                  <a:pt x="18" y="601"/>
                  <a:pt x="0" y="589"/>
                  <a:pt x="0" y="564"/>
                </a:cubicBezTo>
                <a:cubicBezTo>
                  <a:pt x="0" y="539"/>
                  <a:pt x="18" y="526"/>
                  <a:pt x="32" y="516"/>
                </a:cubicBezTo>
                <a:cubicBezTo>
                  <a:pt x="47" y="505"/>
                  <a:pt x="56" y="498"/>
                  <a:pt x="56" y="483"/>
                </a:cubicBezTo>
                <a:cubicBezTo>
                  <a:pt x="56" y="469"/>
                  <a:pt x="47" y="461"/>
                  <a:pt x="32" y="451"/>
                </a:cubicBezTo>
                <a:cubicBezTo>
                  <a:pt x="18" y="440"/>
                  <a:pt x="0" y="428"/>
                  <a:pt x="0" y="403"/>
                </a:cubicBezTo>
                <a:cubicBezTo>
                  <a:pt x="0" y="378"/>
                  <a:pt x="18" y="365"/>
                  <a:pt x="32" y="355"/>
                </a:cubicBezTo>
                <a:cubicBezTo>
                  <a:pt x="47" y="344"/>
                  <a:pt x="56" y="337"/>
                  <a:pt x="56" y="322"/>
                </a:cubicBezTo>
                <a:cubicBezTo>
                  <a:pt x="56" y="308"/>
                  <a:pt x="47" y="300"/>
                  <a:pt x="32" y="290"/>
                </a:cubicBezTo>
                <a:cubicBezTo>
                  <a:pt x="18" y="279"/>
                  <a:pt x="0" y="267"/>
                  <a:pt x="0" y="242"/>
                </a:cubicBezTo>
                <a:cubicBezTo>
                  <a:pt x="0" y="217"/>
                  <a:pt x="18" y="204"/>
                  <a:pt x="32" y="194"/>
                </a:cubicBezTo>
                <a:cubicBezTo>
                  <a:pt x="47" y="183"/>
                  <a:pt x="56" y="176"/>
                  <a:pt x="56" y="161"/>
                </a:cubicBezTo>
                <a:cubicBezTo>
                  <a:pt x="56" y="147"/>
                  <a:pt x="47" y="139"/>
                  <a:pt x="32" y="129"/>
                </a:cubicBezTo>
                <a:cubicBezTo>
                  <a:pt x="18" y="118"/>
                  <a:pt x="0" y="106"/>
                  <a:pt x="0" y="81"/>
                </a:cubicBezTo>
                <a:cubicBezTo>
                  <a:pt x="0" y="55"/>
                  <a:pt x="18" y="43"/>
                  <a:pt x="32" y="32"/>
                </a:cubicBezTo>
                <a:cubicBezTo>
                  <a:pt x="47" y="22"/>
                  <a:pt x="56" y="14"/>
                  <a:pt x="56" y="0"/>
                </a:cubicBezTo>
                <a:lnTo>
                  <a:pt x="75" y="0"/>
                </a:lnTo>
                <a:close/>
              </a:path>
            </a:pathLst>
          </a:custGeom>
          <a:solidFill>
            <a:srgbClr val="584E8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altLang="zh-CN" dirty="0">
                <a:cs typeface="Manrope SemiBold" charset="0"/>
              </a:rPr>
              <a:t>`</a:t>
            </a:r>
            <a:endParaRPr lang="zh-CN" altLang="en-US" dirty="0">
              <a:cs typeface="Manrope SemiBold" charset="0"/>
            </a:endParaRPr>
          </a:p>
        </p:txBody>
      </p:sp>
      <p:sp>
        <p:nvSpPr>
          <p:cNvPr id="11" name="Freeform 6"/>
          <p:cNvSpPr/>
          <p:nvPr/>
        </p:nvSpPr>
        <p:spPr bwMode="auto">
          <a:xfrm>
            <a:off x="1008357" y="1256516"/>
            <a:ext cx="88595" cy="855609"/>
          </a:xfrm>
          <a:custGeom>
            <a:avLst/>
            <a:gdLst>
              <a:gd name="T0" fmla="*/ 75 w 75"/>
              <a:gd name="T1" fmla="*/ 0 h 725"/>
              <a:gd name="T2" fmla="*/ 43 w 75"/>
              <a:gd name="T3" fmla="*/ 48 h 725"/>
              <a:gd name="T4" fmla="*/ 20 w 75"/>
              <a:gd name="T5" fmla="*/ 81 h 725"/>
              <a:gd name="T6" fmla="*/ 43 w 75"/>
              <a:gd name="T7" fmla="*/ 113 h 725"/>
              <a:gd name="T8" fmla="*/ 75 w 75"/>
              <a:gd name="T9" fmla="*/ 161 h 725"/>
              <a:gd name="T10" fmla="*/ 43 w 75"/>
              <a:gd name="T11" fmla="*/ 209 h 725"/>
              <a:gd name="T12" fmla="*/ 20 w 75"/>
              <a:gd name="T13" fmla="*/ 242 h 725"/>
              <a:gd name="T14" fmla="*/ 43 w 75"/>
              <a:gd name="T15" fmla="*/ 274 h 725"/>
              <a:gd name="T16" fmla="*/ 75 w 75"/>
              <a:gd name="T17" fmla="*/ 322 h 725"/>
              <a:gd name="T18" fmla="*/ 43 w 75"/>
              <a:gd name="T19" fmla="*/ 370 h 725"/>
              <a:gd name="T20" fmla="*/ 20 w 75"/>
              <a:gd name="T21" fmla="*/ 403 h 725"/>
              <a:gd name="T22" fmla="*/ 43 w 75"/>
              <a:gd name="T23" fmla="*/ 435 h 725"/>
              <a:gd name="T24" fmla="*/ 75 w 75"/>
              <a:gd name="T25" fmla="*/ 483 h 725"/>
              <a:gd name="T26" fmla="*/ 43 w 75"/>
              <a:gd name="T27" fmla="*/ 531 h 725"/>
              <a:gd name="T28" fmla="*/ 20 w 75"/>
              <a:gd name="T29" fmla="*/ 564 h 725"/>
              <a:gd name="T30" fmla="*/ 43 w 75"/>
              <a:gd name="T31" fmla="*/ 596 h 725"/>
              <a:gd name="T32" fmla="*/ 75 w 75"/>
              <a:gd name="T33" fmla="*/ 644 h 725"/>
              <a:gd name="T34" fmla="*/ 43 w 75"/>
              <a:gd name="T35" fmla="*/ 692 h 725"/>
              <a:gd name="T36" fmla="*/ 20 w 75"/>
              <a:gd name="T37" fmla="*/ 725 h 725"/>
              <a:gd name="T38" fmla="*/ 0 w 75"/>
              <a:gd name="T39" fmla="*/ 725 h 725"/>
              <a:gd name="T40" fmla="*/ 32 w 75"/>
              <a:gd name="T41" fmla="*/ 677 h 725"/>
              <a:gd name="T42" fmla="*/ 56 w 75"/>
              <a:gd name="T43" fmla="*/ 644 h 725"/>
              <a:gd name="T44" fmla="*/ 32 w 75"/>
              <a:gd name="T45" fmla="*/ 612 h 725"/>
              <a:gd name="T46" fmla="*/ 0 w 75"/>
              <a:gd name="T47" fmla="*/ 564 h 725"/>
              <a:gd name="T48" fmla="*/ 32 w 75"/>
              <a:gd name="T49" fmla="*/ 516 h 725"/>
              <a:gd name="T50" fmla="*/ 56 w 75"/>
              <a:gd name="T51" fmla="*/ 483 h 725"/>
              <a:gd name="T52" fmla="*/ 32 w 75"/>
              <a:gd name="T53" fmla="*/ 451 h 725"/>
              <a:gd name="T54" fmla="*/ 0 w 75"/>
              <a:gd name="T55" fmla="*/ 403 h 725"/>
              <a:gd name="T56" fmla="*/ 32 w 75"/>
              <a:gd name="T57" fmla="*/ 355 h 725"/>
              <a:gd name="T58" fmla="*/ 56 w 75"/>
              <a:gd name="T59" fmla="*/ 322 h 725"/>
              <a:gd name="T60" fmla="*/ 32 w 75"/>
              <a:gd name="T61" fmla="*/ 290 h 725"/>
              <a:gd name="T62" fmla="*/ 0 w 75"/>
              <a:gd name="T63" fmla="*/ 242 h 725"/>
              <a:gd name="T64" fmla="*/ 32 w 75"/>
              <a:gd name="T65" fmla="*/ 194 h 725"/>
              <a:gd name="T66" fmla="*/ 56 w 75"/>
              <a:gd name="T67" fmla="*/ 161 h 725"/>
              <a:gd name="T68" fmla="*/ 32 w 75"/>
              <a:gd name="T69" fmla="*/ 129 h 725"/>
              <a:gd name="T70" fmla="*/ 0 w 75"/>
              <a:gd name="T71" fmla="*/ 81 h 725"/>
              <a:gd name="T72" fmla="*/ 32 w 75"/>
              <a:gd name="T73" fmla="*/ 32 h 725"/>
              <a:gd name="T74" fmla="*/ 56 w 75"/>
              <a:gd name="T75" fmla="*/ 0 h 725"/>
              <a:gd name="T76" fmla="*/ 75 w 75"/>
              <a:gd name="T77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5" h="725">
                <a:moveTo>
                  <a:pt x="75" y="0"/>
                </a:moveTo>
                <a:cubicBezTo>
                  <a:pt x="75" y="25"/>
                  <a:pt x="58" y="38"/>
                  <a:pt x="43" y="48"/>
                </a:cubicBezTo>
                <a:cubicBezTo>
                  <a:pt x="29" y="59"/>
                  <a:pt x="20" y="66"/>
                  <a:pt x="20" y="81"/>
                </a:cubicBezTo>
                <a:cubicBezTo>
                  <a:pt x="20" y="95"/>
                  <a:pt x="29" y="102"/>
                  <a:pt x="43" y="113"/>
                </a:cubicBezTo>
                <a:cubicBezTo>
                  <a:pt x="58" y="123"/>
                  <a:pt x="75" y="136"/>
                  <a:pt x="75" y="161"/>
                </a:cubicBezTo>
                <a:cubicBezTo>
                  <a:pt x="75" y="186"/>
                  <a:pt x="58" y="199"/>
                  <a:pt x="43" y="209"/>
                </a:cubicBezTo>
                <a:cubicBezTo>
                  <a:pt x="29" y="220"/>
                  <a:pt x="20" y="227"/>
                  <a:pt x="20" y="242"/>
                </a:cubicBezTo>
                <a:cubicBezTo>
                  <a:pt x="20" y="256"/>
                  <a:pt x="29" y="263"/>
                  <a:pt x="43" y="274"/>
                </a:cubicBezTo>
                <a:cubicBezTo>
                  <a:pt x="58" y="284"/>
                  <a:pt x="75" y="297"/>
                  <a:pt x="75" y="322"/>
                </a:cubicBezTo>
                <a:cubicBezTo>
                  <a:pt x="75" y="347"/>
                  <a:pt x="58" y="360"/>
                  <a:pt x="43" y="370"/>
                </a:cubicBezTo>
                <a:cubicBezTo>
                  <a:pt x="29" y="381"/>
                  <a:pt x="20" y="388"/>
                  <a:pt x="20" y="403"/>
                </a:cubicBezTo>
                <a:cubicBezTo>
                  <a:pt x="20" y="417"/>
                  <a:pt x="29" y="424"/>
                  <a:pt x="43" y="435"/>
                </a:cubicBezTo>
                <a:cubicBezTo>
                  <a:pt x="58" y="445"/>
                  <a:pt x="75" y="458"/>
                  <a:pt x="75" y="483"/>
                </a:cubicBezTo>
                <a:cubicBezTo>
                  <a:pt x="75" y="508"/>
                  <a:pt x="58" y="521"/>
                  <a:pt x="43" y="531"/>
                </a:cubicBezTo>
                <a:cubicBezTo>
                  <a:pt x="29" y="542"/>
                  <a:pt x="20" y="549"/>
                  <a:pt x="20" y="564"/>
                </a:cubicBezTo>
                <a:cubicBezTo>
                  <a:pt x="20" y="578"/>
                  <a:pt x="29" y="585"/>
                  <a:pt x="43" y="596"/>
                </a:cubicBezTo>
                <a:cubicBezTo>
                  <a:pt x="58" y="606"/>
                  <a:pt x="75" y="619"/>
                  <a:pt x="75" y="644"/>
                </a:cubicBezTo>
                <a:cubicBezTo>
                  <a:pt x="75" y="669"/>
                  <a:pt x="58" y="682"/>
                  <a:pt x="43" y="692"/>
                </a:cubicBezTo>
                <a:cubicBezTo>
                  <a:pt x="29" y="703"/>
                  <a:pt x="20" y="710"/>
                  <a:pt x="20" y="725"/>
                </a:cubicBezTo>
                <a:cubicBezTo>
                  <a:pt x="0" y="725"/>
                  <a:pt x="0" y="725"/>
                  <a:pt x="0" y="725"/>
                </a:cubicBezTo>
                <a:cubicBezTo>
                  <a:pt x="0" y="700"/>
                  <a:pt x="18" y="687"/>
                  <a:pt x="32" y="677"/>
                </a:cubicBezTo>
                <a:cubicBezTo>
                  <a:pt x="47" y="666"/>
                  <a:pt x="56" y="659"/>
                  <a:pt x="56" y="644"/>
                </a:cubicBezTo>
                <a:cubicBezTo>
                  <a:pt x="56" y="630"/>
                  <a:pt x="47" y="622"/>
                  <a:pt x="32" y="612"/>
                </a:cubicBezTo>
                <a:cubicBezTo>
                  <a:pt x="18" y="601"/>
                  <a:pt x="0" y="589"/>
                  <a:pt x="0" y="564"/>
                </a:cubicBezTo>
                <a:cubicBezTo>
                  <a:pt x="0" y="539"/>
                  <a:pt x="18" y="526"/>
                  <a:pt x="32" y="516"/>
                </a:cubicBezTo>
                <a:cubicBezTo>
                  <a:pt x="47" y="505"/>
                  <a:pt x="56" y="498"/>
                  <a:pt x="56" y="483"/>
                </a:cubicBezTo>
                <a:cubicBezTo>
                  <a:pt x="56" y="469"/>
                  <a:pt x="47" y="461"/>
                  <a:pt x="32" y="451"/>
                </a:cubicBezTo>
                <a:cubicBezTo>
                  <a:pt x="18" y="440"/>
                  <a:pt x="0" y="428"/>
                  <a:pt x="0" y="403"/>
                </a:cubicBezTo>
                <a:cubicBezTo>
                  <a:pt x="0" y="378"/>
                  <a:pt x="18" y="365"/>
                  <a:pt x="32" y="355"/>
                </a:cubicBezTo>
                <a:cubicBezTo>
                  <a:pt x="47" y="344"/>
                  <a:pt x="56" y="337"/>
                  <a:pt x="56" y="322"/>
                </a:cubicBezTo>
                <a:cubicBezTo>
                  <a:pt x="56" y="308"/>
                  <a:pt x="47" y="300"/>
                  <a:pt x="32" y="290"/>
                </a:cubicBezTo>
                <a:cubicBezTo>
                  <a:pt x="18" y="279"/>
                  <a:pt x="0" y="267"/>
                  <a:pt x="0" y="242"/>
                </a:cubicBezTo>
                <a:cubicBezTo>
                  <a:pt x="0" y="217"/>
                  <a:pt x="18" y="204"/>
                  <a:pt x="32" y="194"/>
                </a:cubicBezTo>
                <a:cubicBezTo>
                  <a:pt x="47" y="183"/>
                  <a:pt x="56" y="176"/>
                  <a:pt x="56" y="161"/>
                </a:cubicBezTo>
                <a:cubicBezTo>
                  <a:pt x="56" y="147"/>
                  <a:pt x="47" y="139"/>
                  <a:pt x="32" y="129"/>
                </a:cubicBezTo>
                <a:cubicBezTo>
                  <a:pt x="18" y="118"/>
                  <a:pt x="0" y="106"/>
                  <a:pt x="0" y="81"/>
                </a:cubicBezTo>
                <a:cubicBezTo>
                  <a:pt x="0" y="55"/>
                  <a:pt x="18" y="43"/>
                  <a:pt x="32" y="32"/>
                </a:cubicBezTo>
                <a:cubicBezTo>
                  <a:pt x="47" y="22"/>
                  <a:pt x="56" y="14"/>
                  <a:pt x="56" y="0"/>
                </a:cubicBezTo>
                <a:lnTo>
                  <a:pt x="75" y="0"/>
                </a:lnTo>
                <a:close/>
              </a:path>
            </a:pathLst>
          </a:custGeom>
          <a:solidFill>
            <a:srgbClr val="584E8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12" name="Freeform 7"/>
          <p:cNvSpPr>
            <a:spLocks noEditPoints="1"/>
          </p:cNvSpPr>
          <p:nvPr/>
        </p:nvSpPr>
        <p:spPr bwMode="auto">
          <a:xfrm>
            <a:off x="942822" y="5702042"/>
            <a:ext cx="222095" cy="222095"/>
          </a:xfrm>
          <a:custGeom>
            <a:avLst/>
            <a:gdLst>
              <a:gd name="T0" fmla="*/ 94 w 188"/>
              <a:gd name="T1" fmla="*/ 188 h 188"/>
              <a:gd name="T2" fmla="*/ 0 w 188"/>
              <a:gd name="T3" fmla="*/ 94 h 188"/>
              <a:gd name="T4" fmla="*/ 94 w 188"/>
              <a:gd name="T5" fmla="*/ 0 h 188"/>
              <a:gd name="T6" fmla="*/ 188 w 188"/>
              <a:gd name="T7" fmla="*/ 94 h 188"/>
              <a:gd name="T8" fmla="*/ 94 w 188"/>
              <a:gd name="T9" fmla="*/ 188 h 188"/>
              <a:gd name="T10" fmla="*/ 94 w 188"/>
              <a:gd name="T11" fmla="*/ 34 h 188"/>
              <a:gd name="T12" fmla="*/ 33 w 188"/>
              <a:gd name="T13" fmla="*/ 94 h 188"/>
              <a:gd name="T14" fmla="*/ 94 w 188"/>
              <a:gd name="T15" fmla="*/ 155 h 188"/>
              <a:gd name="T16" fmla="*/ 154 w 188"/>
              <a:gd name="T17" fmla="*/ 94 h 188"/>
              <a:gd name="T18" fmla="*/ 94 w 188"/>
              <a:gd name="T19" fmla="*/ 34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8" h="188">
                <a:moveTo>
                  <a:pt x="94" y="188"/>
                </a:moveTo>
                <a:cubicBezTo>
                  <a:pt x="42" y="188"/>
                  <a:pt x="0" y="146"/>
                  <a:pt x="0" y="94"/>
                </a:cubicBezTo>
                <a:cubicBezTo>
                  <a:pt x="0" y="43"/>
                  <a:pt x="42" y="0"/>
                  <a:pt x="94" y="0"/>
                </a:cubicBezTo>
                <a:cubicBezTo>
                  <a:pt x="145" y="0"/>
                  <a:pt x="188" y="43"/>
                  <a:pt x="188" y="94"/>
                </a:cubicBezTo>
                <a:cubicBezTo>
                  <a:pt x="188" y="146"/>
                  <a:pt x="145" y="188"/>
                  <a:pt x="94" y="188"/>
                </a:cubicBezTo>
                <a:close/>
                <a:moveTo>
                  <a:pt x="94" y="34"/>
                </a:moveTo>
                <a:cubicBezTo>
                  <a:pt x="60" y="34"/>
                  <a:pt x="33" y="61"/>
                  <a:pt x="33" y="94"/>
                </a:cubicBezTo>
                <a:cubicBezTo>
                  <a:pt x="33" y="128"/>
                  <a:pt x="60" y="155"/>
                  <a:pt x="94" y="155"/>
                </a:cubicBezTo>
                <a:cubicBezTo>
                  <a:pt x="127" y="155"/>
                  <a:pt x="154" y="128"/>
                  <a:pt x="154" y="94"/>
                </a:cubicBezTo>
                <a:cubicBezTo>
                  <a:pt x="154" y="61"/>
                  <a:pt x="127" y="34"/>
                  <a:pt x="94" y="34"/>
                </a:cubicBezTo>
                <a:close/>
              </a:path>
            </a:pathLst>
          </a:custGeom>
          <a:solidFill>
            <a:srgbClr val="584E8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2404744" y="1256516"/>
            <a:ext cx="3818469" cy="2563186"/>
          </a:xfrm>
          <a:prstGeom prst="rect">
            <a:avLst/>
          </a:prstGeom>
          <a:solidFill>
            <a:srgbClr val="584E8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2664350" y="2439805"/>
            <a:ext cx="3394277" cy="3572926"/>
          </a:xfrm>
          <a:prstGeom prst="rect">
            <a:avLst/>
          </a:prstGeom>
          <a:noFill/>
          <a:ln w="7938" cap="flat">
            <a:solidFill>
              <a:srgbClr val="584E8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1325115" y="5538202"/>
            <a:ext cx="2160260" cy="385934"/>
          </a:xfrm>
          <a:prstGeom prst="rect">
            <a:avLst/>
          </a:prstGeom>
          <a:solidFill>
            <a:srgbClr val="FB954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17" name="Rectangle 12"/>
          <p:cNvSpPr>
            <a:spLocks noChangeArrowheads="1"/>
          </p:cNvSpPr>
          <p:nvPr/>
        </p:nvSpPr>
        <p:spPr bwMode="auto">
          <a:xfrm>
            <a:off x="937967" y="3375514"/>
            <a:ext cx="387148" cy="2162688"/>
          </a:xfrm>
          <a:prstGeom prst="rect">
            <a:avLst/>
          </a:prstGeom>
          <a:solidFill>
            <a:srgbClr val="FB954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11275559" y="1363315"/>
            <a:ext cx="466034" cy="748810"/>
            <a:chOff x="10731248" y="2049954"/>
            <a:chExt cx="463947" cy="745456"/>
          </a:xfrm>
          <a:solidFill>
            <a:srgbClr val="FB954C"/>
          </a:solidFill>
        </p:grpSpPr>
        <p:sp>
          <p:nvSpPr>
            <p:cNvPr id="73" name="Freeform 14"/>
            <p:cNvSpPr/>
            <p:nvPr/>
          </p:nvSpPr>
          <p:spPr bwMode="auto">
            <a:xfrm>
              <a:off x="10731248" y="2748290"/>
              <a:ext cx="45911" cy="47120"/>
            </a:xfrm>
            <a:custGeom>
              <a:avLst/>
              <a:gdLst>
                <a:gd name="T0" fmla="*/ 31 w 38"/>
                <a:gd name="T1" fmla="*/ 0 h 39"/>
                <a:gd name="T2" fmla="*/ 38 w 38"/>
                <a:gd name="T3" fmla="*/ 7 h 39"/>
                <a:gd name="T4" fmla="*/ 7 w 38"/>
                <a:gd name="T5" fmla="*/ 39 h 39"/>
                <a:gd name="T6" fmla="*/ 0 w 38"/>
                <a:gd name="T7" fmla="*/ 31 h 39"/>
                <a:gd name="T8" fmla="*/ 31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31" y="0"/>
                  </a:moveTo>
                  <a:lnTo>
                    <a:pt x="38" y="7"/>
                  </a:lnTo>
                  <a:lnTo>
                    <a:pt x="7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74" name="Freeform 15"/>
            <p:cNvSpPr/>
            <p:nvPr/>
          </p:nvSpPr>
          <p:spPr bwMode="auto">
            <a:xfrm>
              <a:off x="10731248" y="2748290"/>
              <a:ext cx="45911" cy="47120"/>
            </a:xfrm>
            <a:custGeom>
              <a:avLst/>
              <a:gdLst>
                <a:gd name="T0" fmla="*/ 7 w 38"/>
                <a:gd name="T1" fmla="*/ 0 h 39"/>
                <a:gd name="T2" fmla="*/ 38 w 38"/>
                <a:gd name="T3" fmla="*/ 31 h 39"/>
                <a:gd name="T4" fmla="*/ 31 w 38"/>
                <a:gd name="T5" fmla="*/ 39 h 39"/>
                <a:gd name="T6" fmla="*/ 0 w 38"/>
                <a:gd name="T7" fmla="*/ 7 h 39"/>
                <a:gd name="T8" fmla="*/ 7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7" y="0"/>
                  </a:moveTo>
                  <a:lnTo>
                    <a:pt x="38" y="31"/>
                  </a:lnTo>
                  <a:lnTo>
                    <a:pt x="31" y="39"/>
                  </a:lnTo>
                  <a:lnTo>
                    <a:pt x="0" y="7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75" name="Freeform 16"/>
            <p:cNvSpPr/>
            <p:nvPr/>
          </p:nvSpPr>
          <p:spPr bwMode="auto">
            <a:xfrm>
              <a:off x="10731248" y="2608140"/>
              <a:ext cx="45911" cy="47120"/>
            </a:xfrm>
            <a:custGeom>
              <a:avLst/>
              <a:gdLst>
                <a:gd name="T0" fmla="*/ 31 w 38"/>
                <a:gd name="T1" fmla="*/ 0 h 39"/>
                <a:gd name="T2" fmla="*/ 38 w 38"/>
                <a:gd name="T3" fmla="*/ 8 h 39"/>
                <a:gd name="T4" fmla="*/ 7 w 38"/>
                <a:gd name="T5" fmla="*/ 39 h 39"/>
                <a:gd name="T6" fmla="*/ 0 w 38"/>
                <a:gd name="T7" fmla="*/ 31 h 39"/>
                <a:gd name="T8" fmla="*/ 31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31" y="0"/>
                  </a:moveTo>
                  <a:lnTo>
                    <a:pt x="38" y="8"/>
                  </a:lnTo>
                  <a:lnTo>
                    <a:pt x="7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76" name="Freeform 17"/>
            <p:cNvSpPr/>
            <p:nvPr/>
          </p:nvSpPr>
          <p:spPr bwMode="auto">
            <a:xfrm>
              <a:off x="10731248" y="2608140"/>
              <a:ext cx="45911" cy="47120"/>
            </a:xfrm>
            <a:custGeom>
              <a:avLst/>
              <a:gdLst>
                <a:gd name="T0" fmla="*/ 7 w 38"/>
                <a:gd name="T1" fmla="*/ 0 h 39"/>
                <a:gd name="T2" fmla="*/ 38 w 38"/>
                <a:gd name="T3" fmla="*/ 31 h 39"/>
                <a:gd name="T4" fmla="*/ 31 w 38"/>
                <a:gd name="T5" fmla="*/ 39 h 39"/>
                <a:gd name="T6" fmla="*/ 0 w 38"/>
                <a:gd name="T7" fmla="*/ 8 h 39"/>
                <a:gd name="T8" fmla="*/ 7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7" y="0"/>
                  </a:moveTo>
                  <a:lnTo>
                    <a:pt x="38" y="31"/>
                  </a:lnTo>
                  <a:lnTo>
                    <a:pt x="31" y="39"/>
                  </a:lnTo>
                  <a:lnTo>
                    <a:pt x="0" y="8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77" name="Freeform 18"/>
            <p:cNvSpPr/>
            <p:nvPr/>
          </p:nvSpPr>
          <p:spPr bwMode="auto">
            <a:xfrm>
              <a:off x="10731248" y="2469198"/>
              <a:ext cx="45911" cy="45911"/>
            </a:xfrm>
            <a:custGeom>
              <a:avLst/>
              <a:gdLst>
                <a:gd name="T0" fmla="*/ 31 w 38"/>
                <a:gd name="T1" fmla="*/ 0 h 38"/>
                <a:gd name="T2" fmla="*/ 38 w 38"/>
                <a:gd name="T3" fmla="*/ 8 h 38"/>
                <a:gd name="T4" fmla="*/ 7 w 38"/>
                <a:gd name="T5" fmla="*/ 38 h 38"/>
                <a:gd name="T6" fmla="*/ 0 w 38"/>
                <a:gd name="T7" fmla="*/ 30 h 38"/>
                <a:gd name="T8" fmla="*/ 31 w 38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31" y="0"/>
                  </a:moveTo>
                  <a:lnTo>
                    <a:pt x="38" y="8"/>
                  </a:lnTo>
                  <a:lnTo>
                    <a:pt x="7" y="38"/>
                  </a:lnTo>
                  <a:lnTo>
                    <a:pt x="0" y="30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78" name="Freeform 19"/>
            <p:cNvSpPr/>
            <p:nvPr/>
          </p:nvSpPr>
          <p:spPr bwMode="auto">
            <a:xfrm>
              <a:off x="10731248" y="2469198"/>
              <a:ext cx="45911" cy="45911"/>
            </a:xfrm>
            <a:custGeom>
              <a:avLst/>
              <a:gdLst>
                <a:gd name="T0" fmla="*/ 7 w 38"/>
                <a:gd name="T1" fmla="*/ 0 h 38"/>
                <a:gd name="T2" fmla="*/ 38 w 38"/>
                <a:gd name="T3" fmla="*/ 30 h 38"/>
                <a:gd name="T4" fmla="*/ 31 w 38"/>
                <a:gd name="T5" fmla="*/ 38 h 38"/>
                <a:gd name="T6" fmla="*/ 0 w 38"/>
                <a:gd name="T7" fmla="*/ 8 h 38"/>
                <a:gd name="T8" fmla="*/ 7 w 38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7" y="0"/>
                  </a:moveTo>
                  <a:lnTo>
                    <a:pt x="38" y="30"/>
                  </a:lnTo>
                  <a:lnTo>
                    <a:pt x="31" y="38"/>
                  </a:lnTo>
                  <a:lnTo>
                    <a:pt x="0" y="8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79" name="Freeform 20"/>
            <p:cNvSpPr/>
            <p:nvPr/>
          </p:nvSpPr>
          <p:spPr bwMode="auto">
            <a:xfrm>
              <a:off x="10731248" y="2330255"/>
              <a:ext cx="45911" cy="45911"/>
            </a:xfrm>
            <a:custGeom>
              <a:avLst/>
              <a:gdLst>
                <a:gd name="T0" fmla="*/ 31 w 38"/>
                <a:gd name="T1" fmla="*/ 0 h 38"/>
                <a:gd name="T2" fmla="*/ 38 w 38"/>
                <a:gd name="T3" fmla="*/ 7 h 38"/>
                <a:gd name="T4" fmla="*/ 7 w 38"/>
                <a:gd name="T5" fmla="*/ 38 h 38"/>
                <a:gd name="T6" fmla="*/ 0 w 38"/>
                <a:gd name="T7" fmla="*/ 31 h 38"/>
                <a:gd name="T8" fmla="*/ 31 w 38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31" y="0"/>
                  </a:moveTo>
                  <a:lnTo>
                    <a:pt x="38" y="7"/>
                  </a:lnTo>
                  <a:lnTo>
                    <a:pt x="7" y="38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80" name="Freeform 21"/>
            <p:cNvSpPr/>
            <p:nvPr/>
          </p:nvSpPr>
          <p:spPr bwMode="auto">
            <a:xfrm>
              <a:off x="10731248" y="2330255"/>
              <a:ext cx="45911" cy="45911"/>
            </a:xfrm>
            <a:custGeom>
              <a:avLst/>
              <a:gdLst>
                <a:gd name="T0" fmla="*/ 7 w 38"/>
                <a:gd name="T1" fmla="*/ 0 h 38"/>
                <a:gd name="T2" fmla="*/ 38 w 38"/>
                <a:gd name="T3" fmla="*/ 31 h 38"/>
                <a:gd name="T4" fmla="*/ 31 w 38"/>
                <a:gd name="T5" fmla="*/ 38 h 38"/>
                <a:gd name="T6" fmla="*/ 0 w 38"/>
                <a:gd name="T7" fmla="*/ 7 h 38"/>
                <a:gd name="T8" fmla="*/ 7 w 38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7" y="0"/>
                  </a:moveTo>
                  <a:lnTo>
                    <a:pt x="38" y="31"/>
                  </a:lnTo>
                  <a:lnTo>
                    <a:pt x="31" y="38"/>
                  </a:lnTo>
                  <a:lnTo>
                    <a:pt x="0" y="7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81" name="Freeform 22"/>
            <p:cNvSpPr/>
            <p:nvPr/>
          </p:nvSpPr>
          <p:spPr bwMode="auto">
            <a:xfrm>
              <a:off x="10731248" y="2190105"/>
              <a:ext cx="45911" cy="47120"/>
            </a:xfrm>
            <a:custGeom>
              <a:avLst/>
              <a:gdLst>
                <a:gd name="T0" fmla="*/ 31 w 38"/>
                <a:gd name="T1" fmla="*/ 0 h 39"/>
                <a:gd name="T2" fmla="*/ 38 w 38"/>
                <a:gd name="T3" fmla="*/ 8 h 39"/>
                <a:gd name="T4" fmla="*/ 7 w 38"/>
                <a:gd name="T5" fmla="*/ 39 h 39"/>
                <a:gd name="T6" fmla="*/ 0 w 38"/>
                <a:gd name="T7" fmla="*/ 31 h 39"/>
                <a:gd name="T8" fmla="*/ 31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31" y="0"/>
                  </a:moveTo>
                  <a:lnTo>
                    <a:pt x="38" y="8"/>
                  </a:lnTo>
                  <a:lnTo>
                    <a:pt x="7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82" name="Freeform 23"/>
            <p:cNvSpPr/>
            <p:nvPr/>
          </p:nvSpPr>
          <p:spPr bwMode="auto">
            <a:xfrm>
              <a:off x="10731248" y="2190105"/>
              <a:ext cx="45911" cy="47120"/>
            </a:xfrm>
            <a:custGeom>
              <a:avLst/>
              <a:gdLst>
                <a:gd name="T0" fmla="*/ 7 w 38"/>
                <a:gd name="T1" fmla="*/ 0 h 39"/>
                <a:gd name="T2" fmla="*/ 38 w 38"/>
                <a:gd name="T3" fmla="*/ 31 h 39"/>
                <a:gd name="T4" fmla="*/ 31 w 38"/>
                <a:gd name="T5" fmla="*/ 39 h 39"/>
                <a:gd name="T6" fmla="*/ 0 w 38"/>
                <a:gd name="T7" fmla="*/ 8 h 39"/>
                <a:gd name="T8" fmla="*/ 7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7" y="0"/>
                  </a:moveTo>
                  <a:lnTo>
                    <a:pt x="38" y="31"/>
                  </a:lnTo>
                  <a:lnTo>
                    <a:pt x="31" y="39"/>
                  </a:lnTo>
                  <a:lnTo>
                    <a:pt x="0" y="8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83" name="Freeform 24"/>
            <p:cNvSpPr/>
            <p:nvPr/>
          </p:nvSpPr>
          <p:spPr bwMode="auto">
            <a:xfrm>
              <a:off x="10731248" y="2049954"/>
              <a:ext cx="45911" cy="47120"/>
            </a:xfrm>
            <a:custGeom>
              <a:avLst/>
              <a:gdLst>
                <a:gd name="T0" fmla="*/ 31 w 38"/>
                <a:gd name="T1" fmla="*/ 0 h 39"/>
                <a:gd name="T2" fmla="*/ 38 w 38"/>
                <a:gd name="T3" fmla="*/ 8 h 39"/>
                <a:gd name="T4" fmla="*/ 7 w 38"/>
                <a:gd name="T5" fmla="*/ 39 h 39"/>
                <a:gd name="T6" fmla="*/ 0 w 38"/>
                <a:gd name="T7" fmla="*/ 31 h 39"/>
                <a:gd name="T8" fmla="*/ 31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31" y="0"/>
                  </a:moveTo>
                  <a:lnTo>
                    <a:pt x="38" y="8"/>
                  </a:lnTo>
                  <a:lnTo>
                    <a:pt x="7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84" name="Freeform 25"/>
            <p:cNvSpPr/>
            <p:nvPr/>
          </p:nvSpPr>
          <p:spPr bwMode="auto">
            <a:xfrm>
              <a:off x="10731248" y="2049954"/>
              <a:ext cx="45911" cy="47120"/>
            </a:xfrm>
            <a:custGeom>
              <a:avLst/>
              <a:gdLst>
                <a:gd name="T0" fmla="*/ 7 w 38"/>
                <a:gd name="T1" fmla="*/ 0 h 39"/>
                <a:gd name="T2" fmla="*/ 38 w 38"/>
                <a:gd name="T3" fmla="*/ 31 h 39"/>
                <a:gd name="T4" fmla="*/ 31 w 38"/>
                <a:gd name="T5" fmla="*/ 39 h 39"/>
                <a:gd name="T6" fmla="*/ 0 w 38"/>
                <a:gd name="T7" fmla="*/ 8 h 39"/>
                <a:gd name="T8" fmla="*/ 7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7" y="0"/>
                  </a:moveTo>
                  <a:lnTo>
                    <a:pt x="38" y="31"/>
                  </a:lnTo>
                  <a:lnTo>
                    <a:pt x="31" y="39"/>
                  </a:lnTo>
                  <a:lnTo>
                    <a:pt x="0" y="8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85" name="Freeform 26"/>
            <p:cNvSpPr/>
            <p:nvPr/>
          </p:nvSpPr>
          <p:spPr bwMode="auto">
            <a:xfrm>
              <a:off x="10870191" y="2748290"/>
              <a:ext cx="47120" cy="47120"/>
            </a:xfrm>
            <a:custGeom>
              <a:avLst/>
              <a:gdLst>
                <a:gd name="T0" fmla="*/ 31 w 39"/>
                <a:gd name="T1" fmla="*/ 0 h 39"/>
                <a:gd name="T2" fmla="*/ 39 w 39"/>
                <a:gd name="T3" fmla="*/ 7 h 39"/>
                <a:gd name="T4" fmla="*/ 8 w 39"/>
                <a:gd name="T5" fmla="*/ 39 h 39"/>
                <a:gd name="T6" fmla="*/ 0 w 39"/>
                <a:gd name="T7" fmla="*/ 31 h 39"/>
                <a:gd name="T8" fmla="*/ 31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31" y="0"/>
                  </a:moveTo>
                  <a:lnTo>
                    <a:pt x="39" y="7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86" name="Freeform 27"/>
            <p:cNvSpPr/>
            <p:nvPr/>
          </p:nvSpPr>
          <p:spPr bwMode="auto">
            <a:xfrm>
              <a:off x="10870191" y="2748290"/>
              <a:ext cx="47120" cy="47120"/>
            </a:xfrm>
            <a:custGeom>
              <a:avLst/>
              <a:gdLst>
                <a:gd name="T0" fmla="*/ 8 w 39"/>
                <a:gd name="T1" fmla="*/ 0 h 39"/>
                <a:gd name="T2" fmla="*/ 39 w 39"/>
                <a:gd name="T3" fmla="*/ 31 h 39"/>
                <a:gd name="T4" fmla="*/ 31 w 39"/>
                <a:gd name="T5" fmla="*/ 39 h 39"/>
                <a:gd name="T6" fmla="*/ 0 w 39"/>
                <a:gd name="T7" fmla="*/ 7 h 39"/>
                <a:gd name="T8" fmla="*/ 8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8" y="0"/>
                  </a:moveTo>
                  <a:lnTo>
                    <a:pt x="39" y="31"/>
                  </a:lnTo>
                  <a:lnTo>
                    <a:pt x="31" y="39"/>
                  </a:lnTo>
                  <a:lnTo>
                    <a:pt x="0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87" name="Freeform 28"/>
            <p:cNvSpPr/>
            <p:nvPr/>
          </p:nvSpPr>
          <p:spPr bwMode="auto">
            <a:xfrm>
              <a:off x="10870191" y="2608140"/>
              <a:ext cx="47120" cy="47120"/>
            </a:xfrm>
            <a:custGeom>
              <a:avLst/>
              <a:gdLst>
                <a:gd name="T0" fmla="*/ 31 w 39"/>
                <a:gd name="T1" fmla="*/ 0 h 39"/>
                <a:gd name="T2" fmla="*/ 39 w 39"/>
                <a:gd name="T3" fmla="*/ 8 h 39"/>
                <a:gd name="T4" fmla="*/ 8 w 39"/>
                <a:gd name="T5" fmla="*/ 39 h 39"/>
                <a:gd name="T6" fmla="*/ 0 w 39"/>
                <a:gd name="T7" fmla="*/ 31 h 39"/>
                <a:gd name="T8" fmla="*/ 31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31" y="0"/>
                  </a:moveTo>
                  <a:lnTo>
                    <a:pt x="39" y="8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88" name="Freeform 29"/>
            <p:cNvSpPr/>
            <p:nvPr/>
          </p:nvSpPr>
          <p:spPr bwMode="auto">
            <a:xfrm>
              <a:off x="10870191" y="2608140"/>
              <a:ext cx="47120" cy="47120"/>
            </a:xfrm>
            <a:custGeom>
              <a:avLst/>
              <a:gdLst>
                <a:gd name="T0" fmla="*/ 8 w 39"/>
                <a:gd name="T1" fmla="*/ 0 h 39"/>
                <a:gd name="T2" fmla="*/ 39 w 39"/>
                <a:gd name="T3" fmla="*/ 31 h 39"/>
                <a:gd name="T4" fmla="*/ 31 w 39"/>
                <a:gd name="T5" fmla="*/ 39 h 39"/>
                <a:gd name="T6" fmla="*/ 0 w 39"/>
                <a:gd name="T7" fmla="*/ 8 h 39"/>
                <a:gd name="T8" fmla="*/ 8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8" y="0"/>
                  </a:moveTo>
                  <a:lnTo>
                    <a:pt x="39" y="31"/>
                  </a:lnTo>
                  <a:lnTo>
                    <a:pt x="31" y="39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89" name="Freeform 30"/>
            <p:cNvSpPr/>
            <p:nvPr/>
          </p:nvSpPr>
          <p:spPr bwMode="auto">
            <a:xfrm>
              <a:off x="10870191" y="2469198"/>
              <a:ext cx="47120" cy="45911"/>
            </a:xfrm>
            <a:custGeom>
              <a:avLst/>
              <a:gdLst>
                <a:gd name="T0" fmla="*/ 31 w 39"/>
                <a:gd name="T1" fmla="*/ 0 h 38"/>
                <a:gd name="T2" fmla="*/ 39 w 39"/>
                <a:gd name="T3" fmla="*/ 8 h 38"/>
                <a:gd name="T4" fmla="*/ 8 w 39"/>
                <a:gd name="T5" fmla="*/ 38 h 38"/>
                <a:gd name="T6" fmla="*/ 0 w 39"/>
                <a:gd name="T7" fmla="*/ 30 h 38"/>
                <a:gd name="T8" fmla="*/ 31 w 3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8">
                  <a:moveTo>
                    <a:pt x="31" y="0"/>
                  </a:moveTo>
                  <a:lnTo>
                    <a:pt x="39" y="8"/>
                  </a:lnTo>
                  <a:lnTo>
                    <a:pt x="8" y="38"/>
                  </a:lnTo>
                  <a:lnTo>
                    <a:pt x="0" y="30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90" name="Freeform 31"/>
            <p:cNvSpPr/>
            <p:nvPr/>
          </p:nvSpPr>
          <p:spPr bwMode="auto">
            <a:xfrm>
              <a:off x="10870191" y="2469198"/>
              <a:ext cx="47120" cy="45911"/>
            </a:xfrm>
            <a:custGeom>
              <a:avLst/>
              <a:gdLst>
                <a:gd name="T0" fmla="*/ 8 w 39"/>
                <a:gd name="T1" fmla="*/ 0 h 38"/>
                <a:gd name="T2" fmla="*/ 39 w 39"/>
                <a:gd name="T3" fmla="*/ 30 h 38"/>
                <a:gd name="T4" fmla="*/ 31 w 39"/>
                <a:gd name="T5" fmla="*/ 38 h 38"/>
                <a:gd name="T6" fmla="*/ 0 w 39"/>
                <a:gd name="T7" fmla="*/ 8 h 38"/>
                <a:gd name="T8" fmla="*/ 8 w 3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8">
                  <a:moveTo>
                    <a:pt x="8" y="0"/>
                  </a:moveTo>
                  <a:lnTo>
                    <a:pt x="39" y="30"/>
                  </a:lnTo>
                  <a:lnTo>
                    <a:pt x="31" y="38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91" name="Freeform 32"/>
            <p:cNvSpPr/>
            <p:nvPr/>
          </p:nvSpPr>
          <p:spPr bwMode="auto">
            <a:xfrm>
              <a:off x="10870191" y="2330255"/>
              <a:ext cx="47120" cy="45911"/>
            </a:xfrm>
            <a:custGeom>
              <a:avLst/>
              <a:gdLst>
                <a:gd name="T0" fmla="*/ 31 w 39"/>
                <a:gd name="T1" fmla="*/ 0 h 38"/>
                <a:gd name="T2" fmla="*/ 39 w 39"/>
                <a:gd name="T3" fmla="*/ 7 h 38"/>
                <a:gd name="T4" fmla="*/ 8 w 39"/>
                <a:gd name="T5" fmla="*/ 38 h 38"/>
                <a:gd name="T6" fmla="*/ 0 w 39"/>
                <a:gd name="T7" fmla="*/ 31 h 38"/>
                <a:gd name="T8" fmla="*/ 31 w 3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8">
                  <a:moveTo>
                    <a:pt x="31" y="0"/>
                  </a:moveTo>
                  <a:lnTo>
                    <a:pt x="39" y="7"/>
                  </a:lnTo>
                  <a:lnTo>
                    <a:pt x="8" y="38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92" name="Freeform 33"/>
            <p:cNvSpPr/>
            <p:nvPr/>
          </p:nvSpPr>
          <p:spPr bwMode="auto">
            <a:xfrm>
              <a:off x="10870191" y="2330255"/>
              <a:ext cx="47120" cy="45911"/>
            </a:xfrm>
            <a:custGeom>
              <a:avLst/>
              <a:gdLst>
                <a:gd name="T0" fmla="*/ 8 w 39"/>
                <a:gd name="T1" fmla="*/ 0 h 38"/>
                <a:gd name="T2" fmla="*/ 39 w 39"/>
                <a:gd name="T3" fmla="*/ 31 h 38"/>
                <a:gd name="T4" fmla="*/ 31 w 39"/>
                <a:gd name="T5" fmla="*/ 38 h 38"/>
                <a:gd name="T6" fmla="*/ 0 w 39"/>
                <a:gd name="T7" fmla="*/ 7 h 38"/>
                <a:gd name="T8" fmla="*/ 8 w 3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8">
                  <a:moveTo>
                    <a:pt x="8" y="0"/>
                  </a:moveTo>
                  <a:lnTo>
                    <a:pt x="39" y="31"/>
                  </a:lnTo>
                  <a:lnTo>
                    <a:pt x="31" y="38"/>
                  </a:lnTo>
                  <a:lnTo>
                    <a:pt x="0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93" name="Freeform 34"/>
            <p:cNvSpPr/>
            <p:nvPr/>
          </p:nvSpPr>
          <p:spPr bwMode="auto">
            <a:xfrm>
              <a:off x="10870191" y="2190105"/>
              <a:ext cx="47120" cy="47120"/>
            </a:xfrm>
            <a:custGeom>
              <a:avLst/>
              <a:gdLst>
                <a:gd name="T0" fmla="*/ 31 w 39"/>
                <a:gd name="T1" fmla="*/ 0 h 39"/>
                <a:gd name="T2" fmla="*/ 39 w 39"/>
                <a:gd name="T3" fmla="*/ 8 h 39"/>
                <a:gd name="T4" fmla="*/ 8 w 39"/>
                <a:gd name="T5" fmla="*/ 39 h 39"/>
                <a:gd name="T6" fmla="*/ 0 w 39"/>
                <a:gd name="T7" fmla="*/ 31 h 39"/>
                <a:gd name="T8" fmla="*/ 31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31" y="0"/>
                  </a:moveTo>
                  <a:lnTo>
                    <a:pt x="39" y="8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94" name="Freeform 35"/>
            <p:cNvSpPr/>
            <p:nvPr/>
          </p:nvSpPr>
          <p:spPr bwMode="auto">
            <a:xfrm>
              <a:off x="10870191" y="2190105"/>
              <a:ext cx="47120" cy="47120"/>
            </a:xfrm>
            <a:custGeom>
              <a:avLst/>
              <a:gdLst>
                <a:gd name="T0" fmla="*/ 8 w 39"/>
                <a:gd name="T1" fmla="*/ 0 h 39"/>
                <a:gd name="T2" fmla="*/ 39 w 39"/>
                <a:gd name="T3" fmla="*/ 31 h 39"/>
                <a:gd name="T4" fmla="*/ 31 w 39"/>
                <a:gd name="T5" fmla="*/ 39 h 39"/>
                <a:gd name="T6" fmla="*/ 0 w 39"/>
                <a:gd name="T7" fmla="*/ 8 h 39"/>
                <a:gd name="T8" fmla="*/ 8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8" y="0"/>
                  </a:moveTo>
                  <a:lnTo>
                    <a:pt x="39" y="31"/>
                  </a:lnTo>
                  <a:lnTo>
                    <a:pt x="31" y="39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95" name="Freeform 36"/>
            <p:cNvSpPr/>
            <p:nvPr/>
          </p:nvSpPr>
          <p:spPr bwMode="auto">
            <a:xfrm>
              <a:off x="10870191" y="2049954"/>
              <a:ext cx="47120" cy="47120"/>
            </a:xfrm>
            <a:custGeom>
              <a:avLst/>
              <a:gdLst>
                <a:gd name="T0" fmla="*/ 31 w 39"/>
                <a:gd name="T1" fmla="*/ 0 h 39"/>
                <a:gd name="T2" fmla="*/ 39 w 39"/>
                <a:gd name="T3" fmla="*/ 8 h 39"/>
                <a:gd name="T4" fmla="*/ 8 w 39"/>
                <a:gd name="T5" fmla="*/ 39 h 39"/>
                <a:gd name="T6" fmla="*/ 0 w 39"/>
                <a:gd name="T7" fmla="*/ 31 h 39"/>
                <a:gd name="T8" fmla="*/ 31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31" y="0"/>
                  </a:moveTo>
                  <a:lnTo>
                    <a:pt x="39" y="8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96" name="Freeform 37"/>
            <p:cNvSpPr/>
            <p:nvPr/>
          </p:nvSpPr>
          <p:spPr bwMode="auto">
            <a:xfrm>
              <a:off x="10870191" y="2049954"/>
              <a:ext cx="47120" cy="47120"/>
            </a:xfrm>
            <a:custGeom>
              <a:avLst/>
              <a:gdLst>
                <a:gd name="T0" fmla="*/ 8 w 39"/>
                <a:gd name="T1" fmla="*/ 0 h 39"/>
                <a:gd name="T2" fmla="*/ 39 w 39"/>
                <a:gd name="T3" fmla="*/ 31 h 39"/>
                <a:gd name="T4" fmla="*/ 31 w 39"/>
                <a:gd name="T5" fmla="*/ 39 h 39"/>
                <a:gd name="T6" fmla="*/ 0 w 39"/>
                <a:gd name="T7" fmla="*/ 8 h 39"/>
                <a:gd name="T8" fmla="*/ 8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8" y="0"/>
                  </a:moveTo>
                  <a:lnTo>
                    <a:pt x="39" y="31"/>
                  </a:lnTo>
                  <a:lnTo>
                    <a:pt x="31" y="39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97" name="Freeform 38"/>
            <p:cNvSpPr/>
            <p:nvPr/>
          </p:nvSpPr>
          <p:spPr bwMode="auto">
            <a:xfrm>
              <a:off x="11010341" y="2748290"/>
              <a:ext cx="45911" cy="47120"/>
            </a:xfrm>
            <a:custGeom>
              <a:avLst/>
              <a:gdLst>
                <a:gd name="T0" fmla="*/ 30 w 38"/>
                <a:gd name="T1" fmla="*/ 0 h 39"/>
                <a:gd name="T2" fmla="*/ 38 w 38"/>
                <a:gd name="T3" fmla="*/ 7 h 39"/>
                <a:gd name="T4" fmla="*/ 8 w 38"/>
                <a:gd name="T5" fmla="*/ 39 h 39"/>
                <a:gd name="T6" fmla="*/ 0 w 38"/>
                <a:gd name="T7" fmla="*/ 31 h 39"/>
                <a:gd name="T8" fmla="*/ 30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30" y="0"/>
                  </a:moveTo>
                  <a:lnTo>
                    <a:pt x="38" y="7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98" name="Freeform 39"/>
            <p:cNvSpPr/>
            <p:nvPr/>
          </p:nvSpPr>
          <p:spPr bwMode="auto">
            <a:xfrm>
              <a:off x="11010341" y="2748290"/>
              <a:ext cx="45911" cy="47120"/>
            </a:xfrm>
            <a:custGeom>
              <a:avLst/>
              <a:gdLst>
                <a:gd name="T0" fmla="*/ 8 w 38"/>
                <a:gd name="T1" fmla="*/ 0 h 39"/>
                <a:gd name="T2" fmla="*/ 38 w 38"/>
                <a:gd name="T3" fmla="*/ 31 h 39"/>
                <a:gd name="T4" fmla="*/ 30 w 38"/>
                <a:gd name="T5" fmla="*/ 39 h 39"/>
                <a:gd name="T6" fmla="*/ 0 w 38"/>
                <a:gd name="T7" fmla="*/ 7 h 39"/>
                <a:gd name="T8" fmla="*/ 8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8" y="0"/>
                  </a:moveTo>
                  <a:lnTo>
                    <a:pt x="38" y="31"/>
                  </a:lnTo>
                  <a:lnTo>
                    <a:pt x="30" y="39"/>
                  </a:lnTo>
                  <a:lnTo>
                    <a:pt x="0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99" name="Freeform 40"/>
            <p:cNvSpPr/>
            <p:nvPr/>
          </p:nvSpPr>
          <p:spPr bwMode="auto">
            <a:xfrm>
              <a:off x="11010341" y="2608140"/>
              <a:ext cx="45911" cy="47120"/>
            </a:xfrm>
            <a:custGeom>
              <a:avLst/>
              <a:gdLst>
                <a:gd name="T0" fmla="*/ 30 w 38"/>
                <a:gd name="T1" fmla="*/ 0 h 39"/>
                <a:gd name="T2" fmla="*/ 38 w 38"/>
                <a:gd name="T3" fmla="*/ 8 h 39"/>
                <a:gd name="T4" fmla="*/ 8 w 38"/>
                <a:gd name="T5" fmla="*/ 39 h 39"/>
                <a:gd name="T6" fmla="*/ 0 w 38"/>
                <a:gd name="T7" fmla="*/ 31 h 39"/>
                <a:gd name="T8" fmla="*/ 30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30" y="0"/>
                  </a:moveTo>
                  <a:lnTo>
                    <a:pt x="38" y="8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00" name="Freeform 41"/>
            <p:cNvSpPr/>
            <p:nvPr/>
          </p:nvSpPr>
          <p:spPr bwMode="auto">
            <a:xfrm>
              <a:off x="11010341" y="2608140"/>
              <a:ext cx="45911" cy="47120"/>
            </a:xfrm>
            <a:custGeom>
              <a:avLst/>
              <a:gdLst>
                <a:gd name="T0" fmla="*/ 8 w 38"/>
                <a:gd name="T1" fmla="*/ 0 h 39"/>
                <a:gd name="T2" fmla="*/ 38 w 38"/>
                <a:gd name="T3" fmla="*/ 31 h 39"/>
                <a:gd name="T4" fmla="*/ 30 w 38"/>
                <a:gd name="T5" fmla="*/ 39 h 39"/>
                <a:gd name="T6" fmla="*/ 0 w 38"/>
                <a:gd name="T7" fmla="*/ 8 h 39"/>
                <a:gd name="T8" fmla="*/ 8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8" y="0"/>
                  </a:moveTo>
                  <a:lnTo>
                    <a:pt x="38" y="31"/>
                  </a:lnTo>
                  <a:lnTo>
                    <a:pt x="30" y="39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01" name="Freeform 42"/>
            <p:cNvSpPr/>
            <p:nvPr/>
          </p:nvSpPr>
          <p:spPr bwMode="auto">
            <a:xfrm>
              <a:off x="11010341" y="2469198"/>
              <a:ext cx="45911" cy="45911"/>
            </a:xfrm>
            <a:custGeom>
              <a:avLst/>
              <a:gdLst>
                <a:gd name="T0" fmla="*/ 30 w 38"/>
                <a:gd name="T1" fmla="*/ 0 h 38"/>
                <a:gd name="T2" fmla="*/ 38 w 38"/>
                <a:gd name="T3" fmla="*/ 8 h 38"/>
                <a:gd name="T4" fmla="*/ 8 w 38"/>
                <a:gd name="T5" fmla="*/ 38 h 38"/>
                <a:gd name="T6" fmla="*/ 0 w 38"/>
                <a:gd name="T7" fmla="*/ 30 h 38"/>
                <a:gd name="T8" fmla="*/ 30 w 38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30" y="0"/>
                  </a:moveTo>
                  <a:lnTo>
                    <a:pt x="38" y="8"/>
                  </a:lnTo>
                  <a:lnTo>
                    <a:pt x="8" y="38"/>
                  </a:lnTo>
                  <a:lnTo>
                    <a:pt x="0" y="3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02" name="Freeform 43"/>
            <p:cNvSpPr/>
            <p:nvPr/>
          </p:nvSpPr>
          <p:spPr bwMode="auto">
            <a:xfrm>
              <a:off x="11010341" y="2469198"/>
              <a:ext cx="45911" cy="45911"/>
            </a:xfrm>
            <a:custGeom>
              <a:avLst/>
              <a:gdLst>
                <a:gd name="T0" fmla="*/ 8 w 38"/>
                <a:gd name="T1" fmla="*/ 0 h 38"/>
                <a:gd name="T2" fmla="*/ 38 w 38"/>
                <a:gd name="T3" fmla="*/ 30 h 38"/>
                <a:gd name="T4" fmla="*/ 30 w 38"/>
                <a:gd name="T5" fmla="*/ 38 h 38"/>
                <a:gd name="T6" fmla="*/ 0 w 38"/>
                <a:gd name="T7" fmla="*/ 8 h 38"/>
                <a:gd name="T8" fmla="*/ 8 w 38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8" y="0"/>
                  </a:moveTo>
                  <a:lnTo>
                    <a:pt x="38" y="30"/>
                  </a:lnTo>
                  <a:lnTo>
                    <a:pt x="30" y="38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03" name="Freeform 44"/>
            <p:cNvSpPr/>
            <p:nvPr/>
          </p:nvSpPr>
          <p:spPr bwMode="auto">
            <a:xfrm>
              <a:off x="11010341" y="2330255"/>
              <a:ext cx="45911" cy="45911"/>
            </a:xfrm>
            <a:custGeom>
              <a:avLst/>
              <a:gdLst>
                <a:gd name="T0" fmla="*/ 30 w 38"/>
                <a:gd name="T1" fmla="*/ 0 h 38"/>
                <a:gd name="T2" fmla="*/ 38 w 38"/>
                <a:gd name="T3" fmla="*/ 7 h 38"/>
                <a:gd name="T4" fmla="*/ 8 w 38"/>
                <a:gd name="T5" fmla="*/ 38 h 38"/>
                <a:gd name="T6" fmla="*/ 0 w 38"/>
                <a:gd name="T7" fmla="*/ 31 h 38"/>
                <a:gd name="T8" fmla="*/ 30 w 38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30" y="0"/>
                  </a:moveTo>
                  <a:lnTo>
                    <a:pt x="38" y="7"/>
                  </a:lnTo>
                  <a:lnTo>
                    <a:pt x="8" y="38"/>
                  </a:lnTo>
                  <a:lnTo>
                    <a:pt x="0" y="31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04" name="Freeform 45"/>
            <p:cNvSpPr/>
            <p:nvPr/>
          </p:nvSpPr>
          <p:spPr bwMode="auto">
            <a:xfrm>
              <a:off x="11010341" y="2330255"/>
              <a:ext cx="45911" cy="45911"/>
            </a:xfrm>
            <a:custGeom>
              <a:avLst/>
              <a:gdLst>
                <a:gd name="T0" fmla="*/ 8 w 38"/>
                <a:gd name="T1" fmla="*/ 0 h 38"/>
                <a:gd name="T2" fmla="*/ 38 w 38"/>
                <a:gd name="T3" fmla="*/ 31 h 38"/>
                <a:gd name="T4" fmla="*/ 30 w 38"/>
                <a:gd name="T5" fmla="*/ 38 h 38"/>
                <a:gd name="T6" fmla="*/ 0 w 38"/>
                <a:gd name="T7" fmla="*/ 7 h 38"/>
                <a:gd name="T8" fmla="*/ 8 w 38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8" y="0"/>
                  </a:moveTo>
                  <a:lnTo>
                    <a:pt x="38" y="31"/>
                  </a:lnTo>
                  <a:lnTo>
                    <a:pt x="30" y="38"/>
                  </a:lnTo>
                  <a:lnTo>
                    <a:pt x="0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05" name="Freeform 46"/>
            <p:cNvSpPr/>
            <p:nvPr/>
          </p:nvSpPr>
          <p:spPr bwMode="auto">
            <a:xfrm>
              <a:off x="11010341" y="2190105"/>
              <a:ext cx="45911" cy="47120"/>
            </a:xfrm>
            <a:custGeom>
              <a:avLst/>
              <a:gdLst>
                <a:gd name="T0" fmla="*/ 30 w 38"/>
                <a:gd name="T1" fmla="*/ 0 h 39"/>
                <a:gd name="T2" fmla="*/ 38 w 38"/>
                <a:gd name="T3" fmla="*/ 8 h 39"/>
                <a:gd name="T4" fmla="*/ 8 w 38"/>
                <a:gd name="T5" fmla="*/ 39 h 39"/>
                <a:gd name="T6" fmla="*/ 0 w 38"/>
                <a:gd name="T7" fmla="*/ 31 h 39"/>
                <a:gd name="T8" fmla="*/ 30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30" y="0"/>
                  </a:moveTo>
                  <a:lnTo>
                    <a:pt x="38" y="8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06" name="Freeform 47"/>
            <p:cNvSpPr/>
            <p:nvPr/>
          </p:nvSpPr>
          <p:spPr bwMode="auto">
            <a:xfrm>
              <a:off x="11010341" y="2190105"/>
              <a:ext cx="45911" cy="47120"/>
            </a:xfrm>
            <a:custGeom>
              <a:avLst/>
              <a:gdLst>
                <a:gd name="T0" fmla="*/ 8 w 38"/>
                <a:gd name="T1" fmla="*/ 0 h 39"/>
                <a:gd name="T2" fmla="*/ 38 w 38"/>
                <a:gd name="T3" fmla="*/ 31 h 39"/>
                <a:gd name="T4" fmla="*/ 30 w 38"/>
                <a:gd name="T5" fmla="*/ 39 h 39"/>
                <a:gd name="T6" fmla="*/ 0 w 38"/>
                <a:gd name="T7" fmla="*/ 8 h 39"/>
                <a:gd name="T8" fmla="*/ 8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8" y="0"/>
                  </a:moveTo>
                  <a:lnTo>
                    <a:pt x="38" y="31"/>
                  </a:lnTo>
                  <a:lnTo>
                    <a:pt x="30" y="39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07" name="Freeform 48"/>
            <p:cNvSpPr/>
            <p:nvPr/>
          </p:nvSpPr>
          <p:spPr bwMode="auto">
            <a:xfrm>
              <a:off x="11010341" y="2049954"/>
              <a:ext cx="45911" cy="47120"/>
            </a:xfrm>
            <a:custGeom>
              <a:avLst/>
              <a:gdLst>
                <a:gd name="T0" fmla="*/ 30 w 38"/>
                <a:gd name="T1" fmla="*/ 0 h 39"/>
                <a:gd name="T2" fmla="*/ 38 w 38"/>
                <a:gd name="T3" fmla="*/ 8 h 39"/>
                <a:gd name="T4" fmla="*/ 8 w 38"/>
                <a:gd name="T5" fmla="*/ 39 h 39"/>
                <a:gd name="T6" fmla="*/ 0 w 38"/>
                <a:gd name="T7" fmla="*/ 31 h 39"/>
                <a:gd name="T8" fmla="*/ 30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30" y="0"/>
                  </a:moveTo>
                  <a:lnTo>
                    <a:pt x="38" y="8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08" name="Freeform 49"/>
            <p:cNvSpPr/>
            <p:nvPr/>
          </p:nvSpPr>
          <p:spPr bwMode="auto">
            <a:xfrm>
              <a:off x="11010341" y="2049954"/>
              <a:ext cx="45911" cy="47120"/>
            </a:xfrm>
            <a:custGeom>
              <a:avLst/>
              <a:gdLst>
                <a:gd name="T0" fmla="*/ 8 w 38"/>
                <a:gd name="T1" fmla="*/ 0 h 39"/>
                <a:gd name="T2" fmla="*/ 38 w 38"/>
                <a:gd name="T3" fmla="*/ 31 h 39"/>
                <a:gd name="T4" fmla="*/ 30 w 38"/>
                <a:gd name="T5" fmla="*/ 39 h 39"/>
                <a:gd name="T6" fmla="*/ 0 w 38"/>
                <a:gd name="T7" fmla="*/ 8 h 39"/>
                <a:gd name="T8" fmla="*/ 8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8" y="0"/>
                  </a:moveTo>
                  <a:lnTo>
                    <a:pt x="38" y="31"/>
                  </a:lnTo>
                  <a:lnTo>
                    <a:pt x="30" y="39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09" name="Freeform 50"/>
            <p:cNvSpPr/>
            <p:nvPr/>
          </p:nvSpPr>
          <p:spPr bwMode="auto">
            <a:xfrm>
              <a:off x="11148075" y="2748290"/>
              <a:ext cx="47120" cy="47120"/>
            </a:xfrm>
            <a:custGeom>
              <a:avLst/>
              <a:gdLst>
                <a:gd name="T0" fmla="*/ 31 w 39"/>
                <a:gd name="T1" fmla="*/ 0 h 39"/>
                <a:gd name="T2" fmla="*/ 39 w 39"/>
                <a:gd name="T3" fmla="*/ 7 h 39"/>
                <a:gd name="T4" fmla="*/ 8 w 39"/>
                <a:gd name="T5" fmla="*/ 39 h 39"/>
                <a:gd name="T6" fmla="*/ 0 w 39"/>
                <a:gd name="T7" fmla="*/ 31 h 39"/>
                <a:gd name="T8" fmla="*/ 31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31" y="0"/>
                  </a:moveTo>
                  <a:lnTo>
                    <a:pt x="39" y="7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10" name="Freeform 51"/>
            <p:cNvSpPr/>
            <p:nvPr/>
          </p:nvSpPr>
          <p:spPr bwMode="auto">
            <a:xfrm>
              <a:off x="11148075" y="2748290"/>
              <a:ext cx="47120" cy="47120"/>
            </a:xfrm>
            <a:custGeom>
              <a:avLst/>
              <a:gdLst>
                <a:gd name="T0" fmla="*/ 8 w 39"/>
                <a:gd name="T1" fmla="*/ 0 h 39"/>
                <a:gd name="T2" fmla="*/ 39 w 39"/>
                <a:gd name="T3" fmla="*/ 31 h 39"/>
                <a:gd name="T4" fmla="*/ 31 w 39"/>
                <a:gd name="T5" fmla="*/ 39 h 39"/>
                <a:gd name="T6" fmla="*/ 0 w 39"/>
                <a:gd name="T7" fmla="*/ 7 h 39"/>
                <a:gd name="T8" fmla="*/ 8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8" y="0"/>
                  </a:moveTo>
                  <a:lnTo>
                    <a:pt x="39" y="31"/>
                  </a:lnTo>
                  <a:lnTo>
                    <a:pt x="31" y="39"/>
                  </a:lnTo>
                  <a:lnTo>
                    <a:pt x="0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11" name="Freeform 52"/>
            <p:cNvSpPr/>
            <p:nvPr/>
          </p:nvSpPr>
          <p:spPr bwMode="auto">
            <a:xfrm>
              <a:off x="11148075" y="2608140"/>
              <a:ext cx="47120" cy="47120"/>
            </a:xfrm>
            <a:custGeom>
              <a:avLst/>
              <a:gdLst>
                <a:gd name="T0" fmla="*/ 31 w 39"/>
                <a:gd name="T1" fmla="*/ 0 h 39"/>
                <a:gd name="T2" fmla="*/ 39 w 39"/>
                <a:gd name="T3" fmla="*/ 8 h 39"/>
                <a:gd name="T4" fmla="*/ 8 w 39"/>
                <a:gd name="T5" fmla="*/ 39 h 39"/>
                <a:gd name="T6" fmla="*/ 0 w 39"/>
                <a:gd name="T7" fmla="*/ 31 h 39"/>
                <a:gd name="T8" fmla="*/ 31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31" y="0"/>
                  </a:moveTo>
                  <a:lnTo>
                    <a:pt x="39" y="8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12" name="Freeform 53"/>
            <p:cNvSpPr/>
            <p:nvPr/>
          </p:nvSpPr>
          <p:spPr bwMode="auto">
            <a:xfrm>
              <a:off x="11148075" y="2608140"/>
              <a:ext cx="47120" cy="47120"/>
            </a:xfrm>
            <a:custGeom>
              <a:avLst/>
              <a:gdLst>
                <a:gd name="T0" fmla="*/ 8 w 39"/>
                <a:gd name="T1" fmla="*/ 0 h 39"/>
                <a:gd name="T2" fmla="*/ 39 w 39"/>
                <a:gd name="T3" fmla="*/ 31 h 39"/>
                <a:gd name="T4" fmla="*/ 31 w 39"/>
                <a:gd name="T5" fmla="*/ 39 h 39"/>
                <a:gd name="T6" fmla="*/ 0 w 39"/>
                <a:gd name="T7" fmla="*/ 8 h 39"/>
                <a:gd name="T8" fmla="*/ 8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8" y="0"/>
                  </a:moveTo>
                  <a:lnTo>
                    <a:pt x="39" y="31"/>
                  </a:lnTo>
                  <a:lnTo>
                    <a:pt x="31" y="39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13" name="Freeform 54"/>
            <p:cNvSpPr/>
            <p:nvPr/>
          </p:nvSpPr>
          <p:spPr bwMode="auto">
            <a:xfrm>
              <a:off x="11148075" y="2469198"/>
              <a:ext cx="47120" cy="45911"/>
            </a:xfrm>
            <a:custGeom>
              <a:avLst/>
              <a:gdLst>
                <a:gd name="T0" fmla="*/ 31 w 39"/>
                <a:gd name="T1" fmla="*/ 0 h 38"/>
                <a:gd name="T2" fmla="*/ 39 w 39"/>
                <a:gd name="T3" fmla="*/ 8 h 38"/>
                <a:gd name="T4" fmla="*/ 8 w 39"/>
                <a:gd name="T5" fmla="*/ 38 h 38"/>
                <a:gd name="T6" fmla="*/ 0 w 39"/>
                <a:gd name="T7" fmla="*/ 30 h 38"/>
                <a:gd name="T8" fmla="*/ 31 w 3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8">
                  <a:moveTo>
                    <a:pt x="31" y="0"/>
                  </a:moveTo>
                  <a:lnTo>
                    <a:pt x="39" y="8"/>
                  </a:lnTo>
                  <a:lnTo>
                    <a:pt x="8" y="38"/>
                  </a:lnTo>
                  <a:lnTo>
                    <a:pt x="0" y="30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14" name="Freeform 55"/>
            <p:cNvSpPr/>
            <p:nvPr/>
          </p:nvSpPr>
          <p:spPr bwMode="auto">
            <a:xfrm>
              <a:off x="11148075" y="2469198"/>
              <a:ext cx="47120" cy="45911"/>
            </a:xfrm>
            <a:custGeom>
              <a:avLst/>
              <a:gdLst>
                <a:gd name="T0" fmla="*/ 8 w 39"/>
                <a:gd name="T1" fmla="*/ 0 h 38"/>
                <a:gd name="T2" fmla="*/ 39 w 39"/>
                <a:gd name="T3" fmla="*/ 30 h 38"/>
                <a:gd name="T4" fmla="*/ 31 w 39"/>
                <a:gd name="T5" fmla="*/ 38 h 38"/>
                <a:gd name="T6" fmla="*/ 0 w 39"/>
                <a:gd name="T7" fmla="*/ 8 h 38"/>
                <a:gd name="T8" fmla="*/ 8 w 3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8">
                  <a:moveTo>
                    <a:pt x="8" y="0"/>
                  </a:moveTo>
                  <a:lnTo>
                    <a:pt x="39" y="30"/>
                  </a:lnTo>
                  <a:lnTo>
                    <a:pt x="31" y="38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15" name="Freeform 56"/>
            <p:cNvSpPr/>
            <p:nvPr/>
          </p:nvSpPr>
          <p:spPr bwMode="auto">
            <a:xfrm>
              <a:off x="11148075" y="2330255"/>
              <a:ext cx="47120" cy="45911"/>
            </a:xfrm>
            <a:custGeom>
              <a:avLst/>
              <a:gdLst>
                <a:gd name="T0" fmla="*/ 31 w 39"/>
                <a:gd name="T1" fmla="*/ 0 h 38"/>
                <a:gd name="T2" fmla="*/ 39 w 39"/>
                <a:gd name="T3" fmla="*/ 7 h 38"/>
                <a:gd name="T4" fmla="*/ 8 w 39"/>
                <a:gd name="T5" fmla="*/ 38 h 38"/>
                <a:gd name="T6" fmla="*/ 0 w 39"/>
                <a:gd name="T7" fmla="*/ 31 h 38"/>
                <a:gd name="T8" fmla="*/ 31 w 3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8">
                  <a:moveTo>
                    <a:pt x="31" y="0"/>
                  </a:moveTo>
                  <a:lnTo>
                    <a:pt x="39" y="7"/>
                  </a:lnTo>
                  <a:lnTo>
                    <a:pt x="8" y="38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16" name="Freeform 57"/>
            <p:cNvSpPr/>
            <p:nvPr/>
          </p:nvSpPr>
          <p:spPr bwMode="auto">
            <a:xfrm>
              <a:off x="11148075" y="2330255"/>
              <a:ext cx="47120" cy="45911"/>
            </a:xfrm>
            <a:custGeom>
              <a:avLst/>
              <a:gdLst>
                <a:gd name="T0" fmla="*/ 8 w 39"/>
                <a:gd name="T1" fmla="*/ 0 h 38"/>
                <a:gd name="T2" fmla="*/ 39 w 39"/>
                <a:gd name="T3" fmla="*/ 31 h 38"/>
                <a:gd name="T4" fmla="*/ 31 w 39"/>
                <a:gd name="T5" fmla="*/ 38 h 38"/>
                <a:gd name="T6" fmla="*/ 0 w 39"/>
                <a:gd name="T7" fmla="*/ 7 h 38"/>
                <a:gd name="T8" fmla="*/ 8 w 3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8">
                  <a:moveTo>
                    <a:pt x="8" y="0"/>
                  </a:moveTo>
                  <a:lnTo>
                    <a:pt x="39" y="31"/>
                  </a:lnTo>
                  <a:lnTo>
                    <a:pt x="31" y="38"/>
                  </a:lnTo>
                  <a:lnTo>
                    <a:pt x="0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17" name="Freeform 58"/>
            <p:cNvSpPr/>
            <p:nvPr/>
          </p:nvSpPr>
          <p:spPr bwMode="auto">
            <a:xfrm>
              <a:off x="11148075" y="2190105"/>
              <a:ext cx="47120" cy="47120"/>
            </a:xfrm>
            <a:custGeom>
              <a:avLst/>
              <a:gdLst>
                <a:gd name="T0" fmla="*/ 31 w 39"/>
                <a:gd name="T1" fmla="*/ 0 h 39"/>
                <a:gd name="T2" fmla="*/ 39 w 39"/>
                <a:gd name="T3" fmla="*/ 8 h 39"/>
                <a:gd name="T4" fmla="*/ 8 w 39"/>
                <a:gd name="T5" fmla="*/ 39 h 39"/>
                <a:gd name="T6" fmla="*/ 0 w 39"/>
                <a:gd name="T7" fmla="*/ 31 h 39"/>
                <a:gd name="T8" fmla="*/ 31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31" y="0"/>
                  </a:moveTo>
                  <a:lnTo>
                    <a:pt x="39" y="8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18" name="Freeform 59"/>
            <p:cNvSpPr/>
            <p:nvPr/>
          </p:nvSpPr>
          <p:spPr bwMode="auto">
            <a:xfrm>
              <a:off x="11148075" y="2190105"/>
              <a:ext cx="47120" cy="47120"/>
            </a:xfrm>
            <a:custGeom>
              <a:avLst/>
              <a:gdLst>
                <a:gd name="T0" fmla="*/ 8 w 39"/>
                <a:gd name="T1" fmla="*/ 0 h 39"/>
                <a:gd name="T2" fmla="*/ 39 w 39"/>
                <a:gd name="T3" fmla="*/ 31 h 39"/>
                <a:gd name="T4" fmla="*/ 31 w 39"/>
                <a:gd name="T5" fmla="*/ 39 h 39"/>
                <a:gd name="T6" fmla="*/ 0 w 39"/>
                <a:gd name="T7" fmla="*/ 8 h 39"/>
                <a:gd name="T8" fmla="*/ 8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8" y="0"/>
                  </a:moveTo>
                  <a:lnTo>
                    <a:pt x="39" y="31"/>
                  </a:lnTo>
                  <a:lnTo>
                    <a:pt x="31" y="39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19" name="Freeform 60"/>
            <p:cNvSpPr/>
            <p:nvPr/>
          </p:nvSpPr>
          <p:spPr bwMode="auto">
            <a:xfrm>
              <a:off x="11148075" y="2049954"/>
              <a:ext cx="47120" cy="47120"/>
            </a:xfrm>
            <a:custGeom>
              <a:avLst/>
              <a:gdLst>
                <a:gd name="T0" fmla="*/ 31 w 39"/>
                <a:gd name="T1" fmla="*/ 0 h 39"/>
                <a:gd name="T2" fmla="*/ 39 w 39"/>
                <a:gd name="T3" fmla="*/ 8 h 39"/>
                <a:gd name="T4" fmla="*/ 8 w 39"/>
                <a:gd name="T5" fmla="*/ 39 h 39"/>
                <a:gd name="T6" fmla="*/ 0 w 39"/>
                <a:gd name="T7" fmla="*/ 31 h 39"/>
                <a:gd name="T8" fmla="*/ 31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31" y="0"/>
                  </a:moveTo>
                  <a:lnTo>
                    <a:pt x="39" y="8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20" name="Freeform 61"/>
            <p:cNvSpPr/>
            <p:nvPr/>
          </p:nvSpPr>
          <p:spPr bwMode="auto">
            <a:xfrm>
              <a:off x="11148075" y="2049954"/>
              <a:ext cx="47120" cy="47120"/>
            </a:xfrm>
            <a:custGeom>
              <a:avLst/>
              <a:gdLst>
                <a:gd name="T0" fmla="*/ 8 w 39"/>
                <a:gd name="T1" fmla="*/ 0 h 39"/>
                <a:gd name="T2" fmla="*/ 39 w 39"/>
                <a:gd name="T3" fmla="*/ 31 h 39"/>
                <a:gd name="T4" fmla="*/ 31 w 39"/>
                <a:gd name="T5" fmla="*/ 39 h 39"/>
                <a:gd name="T6" fmla="*/ 0 w 39"/>
                <a:gd name="T7" fmla="*/ 8 h 39"/>
                <a:gd name="T8" fmla="*/ 8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8" y="0"/>
                  </a:moveTo>
                  <a:lnTo>
                    <a:pt x="39" y="31"/>
                  </a:lnTo>
                  <a:lnTo>
                    <a:pt x="31" y="39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</p:grpSp>
      <p:pic>
        <p:nvPicPr>
          <p:cNvPr id="124" name="图形 12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375657" y="6089668"/>
            <a:ext cx="423435" cy="675785"/>
          </a:xfrm>
          <a:prstGeom prst="rect">
            <a:avLst/>
          </a:prstGeom>
        </p:spPr>
      </p:pic>
      <p:sp>
        <p:nvSpPr>
          <p:cNvPr id="121" name="矩形 120"/>
          <p:cNvSpPr/>
          <p:nvPr/>
        </p:nvSpPr>
        <p:spPr>
          <a:xfrm>
            <a:off x="6512969" y="483705"/>
            <a:ext cx="3818469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600" dirty="0">
                <a:solidFill>
                  <a:srgbClr val="FB954C"/>
                </a:solidFill>
                <a:latin typeface="Hubot-Sans Black Italic" charset="0"/>
                <a:cs typeface="Manrope SemiBold" charset="0"/>
              </a:rPr>
              <a:t>02</a:t>
            </a:r>
            <a:endParaRPr lang="zh-CN" altLang="en-US" sz="6000" dirty="0">
              <a:solidFill>
                <a:srgbClr val="FB954C"/>
              </a:solidFill>
              <a:latin typeface="Hubot-Sans Black Italic" charset="0"/>
              <a:cs typeface="Manrope SemiBold" charset="0"/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6604855" y="2891051"/>
            <a:ext cx="4810641" cy="1076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Hubot-Sans Black Italic" charset="0"/>
                <a:cs typeface="Manrope SemiBold" charset="0"/>
              </a:rPr>
              <a:t>Data Cleaning and Preparation</a:t>
            </a:r>
          </a:p>
        </p:txBody>
      </p:sp>
      <p:sp>
        <p:nvSpPr>
          <p:cNvPr id="136" name="矩形 135"/>
          <p:cNvSpPr/>
          <p:nvPr/>
        </p:nvSpPr>
        <p:spPr>
          <a:xfrm>
            <a:off x="6604635" y="4462780"/>
            <a:ext cx="4934585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cs typeface="Manrope SemiBold" charset="0"/>
              </a:rPr>
              <a:t>Indexing: Indexed customer_id for faster queries.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cs typeface="Manrope SemiBold" charset="0"/>
              </a:rPr>
              <a:t>Handling Missing Values: Set tran_amount to 0 for missing values.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cs typeface="Manrope SemiBold" charset="0"/>
              </a:rPr>
              <a:t>Outlier Removal: Applied IQR method.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cs typeface="Manrope SemiBold" charset="0"/>
              </a:rPr>
              <a:t>Date and Time Formatting: Ensured dates are in DATE/DATETIME format.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5245" y="2602865"/>
            <a:ext cx="4224020" cy="29356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矩形 1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t="-9259" b="-92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745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10" name="Freeform 5"/>
          <p:cNvSpPr/>
          <p:nvPr/>
        </p:nvSpPr>
        <p:spPr bwMode="auto">
          <a:xfrm>
            <a:off x="1008357" y="1256516"/>
            <a:ext cx="88595" cy="855609"/>
          </a:xfrm>
          <a:custGeom>
            <a:avLst/>
            <a:gdLst>
              <a:gd name="T0" fmla="*/ 75 w 75"/>
              <a:gd name="T1" fmla="*/ 0 h 725"/>
              <a:gd name="T2" fmla="*/ 43 w 75"/>
              <a:gd name="T3" fmla="*/ 48 h 725"/>
              <a:gd name="T4" fmla="*/ 20 w 75"/>
              <a:gd name="T5" fmla="*/ 81 h 725"/>
              <a:gd name="T6" fmla="*/ 43 w 75"/>
              <a:gd name="T7" fmla="*/ 113 h 725"/>
              <a:gd name="T8" fmla="*/ 75 w 75"/>
              <a:gd name="T9" fmla="*/ 161 h 725"/>
              <a:gd name="T10" fmla="*/ 43 w 75"/>
              <a:gd name="T11" fmla="*/ 209 h 725"/>
              <a:gd name="T12" fmla="*/ 20 w 75"/>
              <a:gd name="T13" fmla="*/ 242 h 725"/>
              <a:gd name="T14" fmla="*/ 43 w 75"/>
              <a:gd name="T15" fmla="*/ 274 h 725"/>
              <a:gd name="T16" fmla="*/ 75 w 75"/>
              <a:gd name="T17" fmla="*/ 322 h 725"/>
              <a:gd name="T18" fmla="*/ 43 w 75"/>
              <a:gd name="T19" fmla="*/ 370 h 725"/>
              <a:gd name="T20" fmla="*/ 20 w 75"/>
              <a:gd name="T21" fmla="*/ 403 h 725"/>
              <a:gd name="T22" fmla="*/ 43 w 75"/>
              <a:gd name="T23" fmla="*/ 435 h 725"/>
              <a:gd name="T24" fmla="*/ 75 w 75"/>
              <a:gd name="T25" fmla="*/ 483 h 725"/>
              <a:gd name="T26" fmla="*/ 43 w 75"/>
              <a:gd name="T27" fmla="*/ 531 h 725"/>
              <a:gd name="T28" fmla="*/ 20 w 75"/>
              <a:gd name="T29" fmla="*/ 564 h 725"/>
              <a:gd name="T30" fmla="*/ 43 w 75"/>
              <a:gd name="T31" fmla="*/ 596 h 725"/>
              <a:gd name="T32" fmla="*/ 75 w 75"/>
              <a:gd name="T33" fmla="*/ 644 h 725"/>
              <a:gd name="T34" fmla="*/ 43 w 75"/>
              <a:gd name="T35" fmla="*/ 692 h 725"/>
              <a:gd name="T36" fmla="*/ 20 w 75"/>
              <a:gd name="T37" fmla="*/ 725 h 725"/>
              <a:gd name="T38" fmla="*/ 0 w 75"/>
              <a:gd name="T39" fmla="*/ 725 h 725"/>
              <a:gd name="T40" fmla="*/ 32 w 75"/>
              <a:gd name="T41" fmla="*/ 677 h 725"/>
              <a:gd name="T42" fmla="*/ 56 w 75"/>
              <a:gd name="T43" fmla="*/ 644 h 725"/>
              <a:gd name="T44" fmla="*/ 32 w 75"/>
              <a:gd name="T45" fmla="*/ 612 h 725"/>
              <a:gd name="T46" fmla="*/ 0 w 75"/>
              <a:gd name="T47" fmla="*/ 564 h 725"/>
              <a:gd name="T48" fmla="*/ 32 w 75"/>
              <a:gd name="T49" fmla="*/ 516 h 725"/>
              <a:gd name="T50" fmla="*/ 56 w 75"/>
              <a:gd name="T51" fmla="*/ 483 h 725"/>
              <a:gd name="T52" fmla="*/ 32 w 75"/>
              <a:gd name="T53" fmla="*/ 451 h 725"/>
              <a:gd name="T54" fmla="*/ 0 w 75"/>
              <a:gd name="T55" fmla="*/ 403 h 725"/>
              <a:gd name="T56" fmla="*/ 32 w 75"/>
              <a:gd name="T57" fmla="*/ 355 h 725"/>
              <a:gd name="T58" fmla="*/ 56 w 75"/>
              <a:gd name="T59" fmla="*/ 322 h 725"/>
              <a:gd name="T60" fmla="*/ 32 w 75"/>
              <a:gd name="T61" fmla="*/ 290 h 725"/>
              <a:gd name="T62" fmla="*/ 0 w 75"/>
              <a:gd name="T63" fmla="*/ 242 h 725"/>
              <a:gd name="T64" fmla="*/ 32 w 75"/>
              <a:gd name="T65" fmla="*/ 194 h 725"/>
              <a:gd name="T66" fmla="*/ 56 w 75"/>
              <a:gd name="T67" fmla="*/ 161 h 725"/>
              <a:gd name="T68" fmla="*/ 32 w 75"/>
              <a:gd name="T69" fmla="*/ 129 h 725"/>
              <a:gd name="T70" fmla="*/ 0 w 75"/>
              <a:gd name="T71" fmla="*/ 81 h 725"/>
              <a:gd name="T72" fmla="*/ 32 w 75"/>
              <a:gd name="T73" fmla="*/ 32 h 725"/>
              <a:gd name="T74" fmla="*/ 56 w 75"/>
              <a:gd name="T75" fmla="*/ 0 h 725"/>
              <a:gd name="T76" fmla="*/ 75 w 75"/>
              <a:gd name="T77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5" h="725">
                <a:moveTo>
                  <a:pt x="75" y="0"/>
                </a:moveTo>
                <a:cubicBezTo>
                  <a:pt x="75" y="25"/>
                  <a:pt x="58" y="38"/>
                  <a:pt x="43" y="48"/>
                </a:cubicBezTo>
                <a:cubicBezTo>
                  <a:pt x="29" y="59"/>
                  <a:pt x="20" y="66"/>
                  <a:pt x="20" y="81"/>
                </a:cubicBezTo>
                <a:cubicBezTo>
                  <a:pt x="20" y="95"/>
                  <a:pt x="29" y="102"/>
                  <a:pt x="43" y="113"/>
                </a:cubicBezTo>
                <a:cubicBezTo>
                  <a:pt x="58" y="123"/>
                  <a:pt x="75" y="136"/>
                  <a:pt x="75" y="161"/>
                </a:cubicBezTo>
                <a:cubicBezTo>
                  <a:pt x="75" y="186"/>
                  <a:pt x="58" y="199"/>
                  <a:pt x="43" y="209"/>
                </a:cubicBezTo>
                <a:cubicBezTo>
                  <a:pt x="29" y="220"/>
                  <a:pt x="20" y="227"/>
                  <a:pt x="20" y="242"/>
                </a:cubicBezTo>
                <a:cubicBezTo>
                  <a:pt x="20" y="256"/>
                  <a:pt x="29" y="263"/>
                  <a:pt x="43" y="274"/>
                </a:cubicBezTo>
                <a:cubicBezTo>
                  <a:pt x="58" y="284"/>
                  <a:pt x="75" y="297"/>
                  <a:pt x="75" y="322"/>
                </a:cubicBezTo>
                <a:cubicBezTo>
                  <a:pt x="75" y="347"/>
                  <a:pt x="58" y="360"/>
                  <a:pt x="43" y="370"/>
                </a:cubicBezTo>
                <a:cubicBezTo>
                  <a:pt x="29" y="381"/>
                  <a:pt x="20" y="388"/>
                  <a:pt x="20" y="403"/>
                </a:cubicBezTo>
                <a:cubicBezTo>
                  <a:pt x="20" y="417"/>
                  <a:pt x="29" y="424"/>
                  <a:pt x="43" y="435"/>
                </a:cubicBezTo>
                <a:cubicBezTo>
                  <a:pt x="58" y="445"/>
                  <a:pt x="75" y="458"/>
                  <a:pt x="75" y="483"/>
                </a:cubicBezTo>
                <a:cubicBezTo>
                  <a:pt x="75" y="508"/>
                  <a:pt x="58" y="521"/>
                  <a:pt x="43" y="531"/>
                </a:cubicBezTo>
                <a:cubicBezTo>
                  <a:pt x="29" y="542"/>
                  <a:pt x="20" y="549"/>
                  <a:pt x="20" y="564"/>
                </a:cubicBezTo>
                <a:cubicBezTo>
                  <a:pt x="20" y="578"/>
                  <a:pt x="29" y="585"/>
                  <a:pt x="43" y="596"/>
                </a:cubicBezTo>
                <a:cubicBezTo>
                  <a:pt x="58" y="606"/>
                  <a:pt x="75" y="619"/>
                  <a:pt x="75" y="644"/>
                </a:cubicBezTo>
                <a:cubicBezTo>
                  <a:pt x="75" y="669"/>
                  <a:pt x="58" y="682"/>
                  <a:pt x="43" y="692"/>
                </a:cubicBezTo>
                <a:cubicBezTo>
                  <a:pt x="29" y="703"/>
                  <a:pt x="20" y="710"/>
                  <a:pt x="20" y="725"/>
                </a:cubicBezTo>
                <a:cubicBezTo>
                  <a:pt x="0" y="725"/>
                  <a:pt x="0" y="725"/>
                  <a:pt x="0" y="725"/>
                </a:cubicBezTo>
                <a:cubicBezTo>
                  <a:pt x="0" y="700"/>
                  <a:pt x="18" y="687"/>
                  <a:pt x="32" y="677"/>
                </a:cubicBezTo>
                <a:cubicBezTo>
                  <a:pt x="47" y="666"/>
                  <a:pt x="56" y="659"/>
                  <a:pt x="56" y="644"/>
                </a:cubicBezTo>
                <a:cubicBezTo>
                  <a:pt x="56" y="630"/>
                  <a:pt x="47" y="622"/>
                  <a:pt x="32" y="612"/>
                </a:cubicBezTo>
                <a:cubicBezTo>
                  <a:pt x="18" y="601"/>
                  <a:pt x="0" y="589"/>
                  <a:pt x="0" y="564"/>
                </a:cubicBezTo>
                <a:cubicBezTo>
                  <a:pt x="0" y="539"/>
                  <a:pt x="18" y="526"/>
                  <a:pt x="32" y="516"/>
                </a:cubicBezTo>
                <a:cubicBezTo>
                  <a:pt x="47" y="505"/>
                  <a:pt x="56" y="498"/>
                  <a:pt x="56" y="483"/>
                </a:cubicBezTo>
                <a:cubicBezTo>
                  <a:pt x="56" y="469"/>
                  <a:pt x="47" y="461"/>
                  <a:pt x="32" y="451"/>
                </a:cubicBezTo>
                <a:cubicBezTo>
                  <a:pt x="18" y="440"/>
                  <a:pt x="0" y="428"/>
                  <a:pt x="0" y="403"/>
                </a:cubicBezTo>
                <a:cubicBezTo>
                  <a:pt x="0" y="378"/>
                  <a:pt x="18" y="365"/>
                  <a:pt x="32" y="355"/>
                </a:cubicBezTo>
                <a:cubicBezTo>
                  <a:pt x="47" y="344"/>
                  <a:pt x="56" y="337"/>
                  <a:pt x="56" y="322"/>
                </a:cubicBezTo>
                <a:cubicBezTo>
                  <a:pt x="56" y="308"/>
                  <a:pt x="47" y="300"/>
                  <a:pt x="32" y="290"/>
                </a:cubicBezTo>
                <a:cubicBezTo>
                  <a:pt x="18" y="279"/>
                  <a:pt x="0" y="267"/>
                  <a:pt x="0" y="242"/>
                </a:cubicBezTo>
                <a:cubicBezTo>
                  <a:pt x="0" y="217"/>
                  <a:pt x="18" y="204"/>
                  <a:pt x="32" y="194"/>
                </a:cubicBezTo>
                <a:cubicBezTo>
                  <a:pt x="47" y="183"/>
                  <a:pt x="56" y="176"/>
                  <a:pt x="56" y="161"/>
                </a:cubicBezTo>
                <a:cubicBezTo>
                  <a:pt x="56" y="147"/>
                  <a:pt x="47" y="139"/>
                  <a:pt x="32" y="129"/>
                </a:cubicBezTo>
                <a:cubicBezTo>
                  <a:pt x="18" y="118"/>
                  <a:pt x="0" y="106"/>
                  <a:pt x="0" y="81"/>
                </a:cubicBezTo>
                <a:cubicBezTo>
                  <a:pt x="0" y="55"/>
                  <a:pt x="18" y="43"/>
                  <a:pt x="32" y="32"/>
                </a:cubicBezTo>
                <a:cubicBezTo>
                  <a:pt x="47" y="22"/>
                  <a:pt x="56" y="14"/>
                  <a:pt x="56" y="0"/>
                </a:cubicBezTo>
                <a:lnTo>
                  <a:pt x="75" y="0"/>
                </a:lnTo>
                <a:close/>
              </a:path>
            </a:pathLst>
          </a:custGeom>
          <a:solidFill>
            <a:srgbClr val="584E8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altLang="zh-CN" dirty="0">
                <a:cs typeface="Manrope SemiBold" charset="0"/>
              </a:rPr>
              <a:t>`</a:t>
            </a:r>
            <a:endParaRPr lang="zh-CN" altLang="en-US" dirty="0">
              <a:cs typeface="Manrope SemiBold" charset="0"/>
            </a:endParaRPr>
          </a:p>
        </p:txBody>
      </p:sp>
      <p:sp>
        <p:nvSpPr>
          <p:cNvPr id="11" name="Freeform 6"/>
          <p:cNvSpPr/>
          <p:nvPr/>
        </p:nvSpPr>
        <p:spPr bwMode="auto">
          <a:xfrm>
            <a:off x="1008357" y="1256516"/>
            <a:ext cx="88595" cy="855609"/>
          </a:xfrm>
          <a:custGeom>
            <a:avLst/>
            <a:gdLst>
              <a:gd name="T0" fmla="*/ 75 w 75"/>
              <a:gd name="T1" fmla="*/ 0 h 725"/>
              <a:gd name="T2" fmla="*/ 43 w 75"/>
              <a:gd name="T3" fmla="*/ 48 h 725"/>
              <a:gd name="T4" fmla="*/ 20 w 75"/>
              <a:gd name="T5" fmla="*/ 81 h 725"/>
              <a:gd name="T6" fmla="*/ 43 w 75"/>
              <a:gd name="T7" fmla="*/ 113 h 725"/>
              <a:gd name="T8" fmla="*/ 75 w 75"/>
              <a:gd name="T9" fmla="*/ 161 h 725"/>
              <a:gd name="T10" fmla="*/ 43 w 75"/>
              <a:gd name="T11" fmla="*/ 209 h 725"/>
              <a:gd name="T12" fmla="*/ 20 w 75"/>
              <a:gd name="T13" fmla="*/ 242 h 725"/>
              <a:gd name="T14" fmla="*/ 43 w 75"/>
              <a:gd name="T15" fmla="*/ 274 h 725"/>
              <a:gd name="T16" fmla="*/ 75 w 75"/>
              <a:gd name="T17" fmla="*/ 322 h 725"/>
              <a:gd name="T18" fmla="*/ 43 w 75"/>
              <a:gd name="T19" fmla="*/ 370 h 725"/>
              <a:gd name="T20" fmla="*/ 20 w 75"/>
              <a:gd name="T21" fmla="*/ 403 h 725"/>
              <a:gd name="T22" fmla="*/ 43 w 75"/>
              <a:gd name="T23" fmla="*/ 435 h 725"/>
              <a:gd name="T24" fmla="*/ 75 w 75"/>
              <a:gd name="T25" fmla="*/ 483 h 725"/>
              <a:gd name="T26" fmla="*/ 43 w 75"/>
              <a:gd name="T27" fmla="*/ 531 h 725"/>
              <a:gd name="T28" fmla="*/ 20 w 75"/>
              <a:gd name="T29" fmla="*/ 564 h 725"/>
              <a:gd name="T30" fmla="*/ 43 w 75"/>
              <a:gd name="T31" fmla="*/ 596 h 725"/>
              <a:gd name="T32" fmla="*/ 75 w 75"/>
              <a:gd name="T33" fmla="*/ 644 h 725"/>
              <a:gd name="T34" fmla="*/ 43 w 75"/>
              <a:gd name="T35" fmla="*/ 692 h 725"/>
              <a:gd name="T36" fmla="*/ 20 w 75"/>
              <a:gd name="T37" fmla="*/ 725 h 725"/>
              <a:gd name="T38" fmla="*/ 0 w 75"/>
              <a:gd name="T39" fmla="*/ 725 h 725"/>
              <a:gd name="T40" fmla="*/ 32 w 75"/>
              <a:gd name="T41" fmla="*/ 677 h 725"/>
              <a:gd name="T42" fmla="*/ 56 w 75"/>
              <a:gd name="T43" fmla="*/ 644 h 725"/>
              <a:gd name="T44" fmla="*/ 32 w 75"/>
              <a:gd name="T45" fmla="*/ 612 h 725"/>
              <a:gd name="T46" fmla="*/ 0 w 75"/>
              <a:gd name="T47" fmla="*/ 564 h 725"/>
              <a:gd name="T48" fmla="*/ 32 w 75"/>
              <a:gd name="T49" fmla="*/ 516 h 725"/>
              <a:gd name="T50" fmla="*/ 56 w 75"/>
              <a:gd name="T51" fmla="*/ 483 h 725"/>
              <a:gd name="T52" fmla="*/ 32 w 75"/>
              <a:gd name="T53" fmla="*/ 451 h 725"/>
              <a:gd name="T54" fmla="*/ 0 w 75"/>
              <a:gd name="T55" fmla="*/ 403 h 725"/>
              <a:gd name="T56" fmla="*/ 32 w 75"/>
              <a:gd name="T57" fmla="*/ 355 h 725"/>
              <a:gd name="T58" fmla="*/ 56 w 75"/>
              <a:gd name="T59" fmla="*/ 322 h 725"/>
              <a:gd name="T60" fmla="*/ 32 w 75"/>
              <a:gd name="T61" fmla="*/ 290 h 725"/>
              <a:gd name="T62" fmla="*/ 0 w 75"/>
              <a:gd name="T63" fmla="*/ 242 h 725"/>
              <a:gd name="T64" fmla="*/ 32 w 75"/>
              <a:gd name="T65" fmla="*/ 194 h 725"/>
              <a:gd name="T66" fmla="*/ 56 w 75"/>
              <a:gd name="T67" fmla="*/ 161 h 725"/>
              <a:gd name="T68" fmla="*/ 32 w 75"/>
              <a:gd name="T69" fmla="*/ 129 h 725"/>
              <a:gd name="T70" fmla="*/ 0 w 75"/>
              <a:gd name="T71" fmla="*/ 81 h 725"/>
              <a:gd name="T72" fmla="*/ 32 w 75"/>
              <a:gd name="T73" fmla="*/ 32 h 725"/>
              <a:gd name="T74" fmla="*/ 56 w 75"/>
              <a:gd name="T75" fmla="*/ 0 h 725"/>
              <a:gd name="T76" fmla="*/ 75 w 75"/>
              <a:gd name="T77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5" h="725">
                <a:moveTo>
                  <a:pt x="75" y="0"/>
                </a:moveTo>
                <a:cubicBezTo>
                  <a:pt x="75" y="25"/>
                  <a:pt x="58" y="38"/>
                  <a:pt x="43" y="48"/>
                </a:cubicBezTo>
                <a:cubicBezTo>
                  <a:pt x="29" y="59"/>
                  <a:pt x="20" y="66"/>
                  <a:pt x="20" y="81"/>
                </a:cubicBezTo>
                <a:cubicBezTo>
                  <a:pt x="20" y="95"/>
                  <a:pt x="29" y="102"/>
                  <a:pt x="43" y="113"/>
                </a:cubicBezTo>
                <a:cubicBezTo>
                  <a:pt x="58" y="123"/>
                  <a:pt x="75" y="136"/>
                  <a:pt x="75" y="161"/>
                </a:cubicBezTo>
                <a:cubicBezTo>
                  <a:pt x="75" y="186"/>
                  <a:pt x="58" y="199"/>
                  <a:pt x="43" y="209"/>
                </a:cubicBezTo>
                <a:cubicBezTo>
                  <a:pt x="29" y="220"/>
                  <a:pt x="20" y="227"/>
                  <a:pt x="20" y="242"/>
                </a:cubicBezTo>
                <a:cubicBezTo>
                  <a:pt x="20" y="256"/>
                  <a:pt x="29" y="263"/>
                  <a:pt x="43" y="274"/>
                </a:cubicBezTo>
                <a:cubicBezTo>
                  <a:pt x="58" y="284"/>
                  <a:pt x="75" y="297"/>
                  <a:pt x="75" y="322"/>
                </a:cubicBezTo>
                <a:cubicBezTo>
                  <a:pt x="75" y="347"/>
                  <a:pt x="58" y="360"/>
                  <a:pt x="43" y="370"/>
                </a:cubicBezTo>
                <a:cubicBezTo>
                  <a:pt x="29" y="381"/>
                  <a:pt x="20" y="388"/>
                  <a:pt x="20" y="403"/>
                </a:cubicBezTo>
                <a:cubicBezTo>
                  <a:pt x="20" y="417"/>
                  <a:pt x="29" y="424"/>
                  <a:pt x="43" y="435"/>
                </a:cubicBezTo>
                <a:cubicBezTo>
                  <a:pt x="58" y="445"/>
                  <a:pt x="75" y="458"/>
                  <a:pt x="75" y="483"/>
                </a:cubicBezTo>
                <a:cubicBezTo>
                  <a:pt x="75" y="508"/>
                  <a:pt x="58" y="521"/>
                  <a:pt x="43" y="531"/>
                </a:cubicBezTo>
                <a:cubicBezTo>
                  <a:pt x="29" y="542"/>
                  <a:pt x="20" y="549"/>
                  <a:pt x="20" y="564"/>
                </a:cubicBezTo>
                <a:cubicBezTo>
                  <a:pt x="20" y="578"/>
                  <a:pt x="29" y="585"/>
                  <a:pt x="43" y="596"/>
                </a:cubicBezTo>
                <a:cubicBezTo>
                  <a:pt x="58" y="606"/>
                  <a:pt x="75" y="619"/>
                  <a:pt x="75" y="644"/>
                </a:cubicBezTo>
                <a:cubicBezTo>
                  <a:pt x="75" y="669"/>
                  <a:pt x="58" y="682"/>
                  <a:pt x="43" y="692"/>
                </a:cubicBezTo>
                <a:cubicBezTo>
                  <a:pt x="29" y="703"/>
                  <a:pt x="20" y="710"/>
                  <a:pt x="20" y="725"/>
                </a:cubicBezTo>
                <a:cubicBezTo>
                  <a:pt x="0" y="725"/>
                  <a:pt x="0" y="725"/>
                  <a:pt x="0" y="725"/>
                </a:cubicBezTo>
                <a:cubicBezTo>
                  <a:pt x="0" y="700"/>
                  <a:pt x="18" y="687"/>
                  <a:pt x="32" y="677"/>
                </a:cubicBezTo>
                <a:cubicBezTo>
                  <a:pt x="47" y="666"/>
                  <a:pt x="56" y="659"/>
                  <a:pt x="56" y="644"/>
                </a:cubicBezTo>
                <a:cubicBezTo>
                  <a:pt x="56" y="630"/>
                  <a:pt x="47" y="622"/>
                  <a:pt x="32" y="612"/>
                </a:cubicBezTo>
                <a:cubicBezTo>
                  <a:pt x="18" y="601"/>
                  <a:pt x="0" y="589"/>
                  <a:pt x="0" y="564"/>
                </a:cubicBezTo>
                <a:cubicBezTo>
                  <a:pt x="0" y="539"/>
                  <a:pt x="18" y="526"/>
                  <a:pt x="32" y="516"/>
                </a:cubicBezTo>
                <a:cubicBezTo>
                  <a:pt x="47" y="505"/>
                  <a:pt x="56" y="498"/>
                  <a:pt x="56" y="483"/>
                </a:cubicBezTo>
                <a:cubicBezTo>
                  <a:pt x="56" y="469"/>
                  <a:pt x="47" y="461"/>
                  <a:pt x="32" y="451"/>
                </a:cubicBezTo>
                <a:cubicBezTo>
                  <a:pt x="18" y="440"/>
                  <a:pt x="0" y="428"/>
                  <a:pt x="0" y="403"/>
                </a:cubicBezTo>
                <a:cubicBezTo>
                  <a:pt x="0" y="378"/>
                  <a:pt x="18" y="365"/>
                  <a:pt x="32" y="355"/>
                </a:cubicBezTo>
                <a:cubicBezTo>
                  <a:pt x="47" y="344"/>
                  <a:pt x="56" y="337"/>
                  <a:pt x="56" y="322"/>
                </a:cubicBezTo>
                <a:cubicBezTo>
                  <a:pt x="56" y="308"/>
                  <a:pt x="47" y="300"/>
                  <a:pt x="32" y="290"/>
                </a:cubicBezTo>
                <a:cubicBezTo>
                  <a:pt x="18" y="279"/>
                  <a:pt x="0" y="267"/>
                  <a:pt x="0" y="242"/>
                </a:cubicBezTo>
                <a:cubicBezTo>
                  <a:pt x="0" y="217"/>
                  <a:pt x="18" y="204"/>
                  <a:pt x="32" y="194"/>
                </a:cubicBezTo>
                <a:cubicBezTo>
                  <a:pt x="47" y="183"/>
                  <a:pt x="56" y="176"/>
                  <a:pt x="56" y="161"/>
                </a:cubicBezTo>
                <a:cubicBezTo>
                  <a:pt x="56" y="147"/>
                  <a:pt x="47" y="139"/>
                  <a:pt x="32" y="129"/>
                </a:cubicBezTo>
                <a:cubicBezTo>
                  <a:pt x="18" y="118"/>
                  <a:pt x="0" y="106"/>
                  <a:pt x="0" y="81"/>
                </a:cubicBezTo>
                <a:cubicBezTo>
                  <a:pt x="0" y="55"/>
                  <a:pt x="18" y="43"/>
                  <a:pt x="32" y="32"/>
                </a:cubicBezTo>
                <a:cubicBezTo>
                  <a:pt x="47" y="22"/>
                  <a:pt x="56" y="14"/>
                  <a:pt x="56" y="0"/>
                </a:cubicBezTo>
                <a:lnTo>
                  <a:pt x="75" y="0"/>
                </a:lnTo>
                <a:close/>
              </a:path>
            </a:pathLst>
          </a:custGeom>
          <a:solidFill>
            <a:srgbClr val="584E8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12" name="Freeform 7"/>
          <p:cNvSpPr>
            <a:spLocks noEditPoints="1"/>
          </p:cNvSpPr>
          <p:nvPr/>
        </p:nvSpPr>
        <p:spPr bwMode="auto">
          <a:xfrm>
            <a:off x="942822" y="5702042"/>
            <a:ext cx="222095" cy="222095"/>
          </a:xfrm>
          <a:custGeom>
            <a:avLst/>
            <a:gdLst>
              <a:gd name="T0" fmla="*/ 94 w 188"/>
              <a:gd name="T1" fmla="*/ 188 h 188"/>
              <a:gd name="T2" fmla="*/ 0 w 188"/>
              <a:gd name="T3" fmla="*/ 94 h 188"/>
              <a:gd name="T4" fmla="*/ 94 w 188"/>
              <a:gd name="T5" fmla="*/ 0 h 188"/>
              <a:gd name="T6" fmla="*/ 188 w 188"/>
              <a:gd name="T7" fmla="*/ 94 h 188"/>
              <a:gd name="T8" fmla="*/ 94 w 188"/>
              <a:gd name="T9" fmla="*/ 188 h 188"/>
              <a:gd name="T10" fmla="*/ 94 w 188"/>
              <a:gd name="T11" fmla="*/ 34 h 188"/>
              <a:gd name="T12" fmla="*/ 33 w 188"/>
              <a:gd name="T13" fmla="*/ 94 h 188"/>
              <a:gd name="T14" fmla="*/ 94 w 188"/>
              <a:gd name="T15" fmla="*/ 155 h 188"/>
              <a:gd name="T16" fmla="*/ 154 w 188"/>
              <a:gd name="T17" fmla="*/ 94 h 188"/>
              <a:gd name="T18" fmla="*/ 94 w 188"/>
              <a:gd name="T19" fmla="*/ 34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8" h="188">
                <a:moveTo>
                  <a:pt x="94" y="188"/>
                </a:moveTo>
                <a:cubicBezTo>
                  <a:pt x="42" y="188"/>
                  <a:pt x="0" y="146"/>
                  <a:pt x="0" y="94"/>
                </a:cubicBezTo>
                <a:cubicBezTo>
                  <a:pt x="0" y="43"/>
                  <a:pt x="42" y="0"/>
                  <a:pt x="94" y="0"/>
                </a:cubicBezTo>
                <a:cubicBezTo>
                  <a:pt x="145" y="0"/>
                  <a:pt x="188" y="43"/>
                  <a:pt x="188" y="94"/>
                </a:cubicBezTo>
                <a:cubicBezTo>
                  <a:pt x="188" y="146"/>
                  <a:pt x="145" y="188"/>
                  <a:pt x="94" y="188"/>
                </a:cubicBezTo>
                <a:close/>
                <a:moveTo>
                  <a:pt x="94" y="34"/>
                </a:moveTo>
                <a:cubicBezTo>
                  <a:pt x="60" y="34"/>
                  <a:pt x="33" y="61"/>
                  <a:pt x="33" y="94"/>
                </a:cubicBezTo>
                <a:cubicBezTo>
                  <a:pt x="33" y="128"/>
                  <a:pt x="60" y="155"/>
                  <a:pt x="94" y="155"/>
                </a:cubicBezTo>
                <a:cubicBezTo>
                  <a:pt x="127" y="155"/>
                  <a:pt x="154" y="128"/>
                  <a:pt x="154" y="94"/>
                </a:cubicBezTo>
                <a:cubicBezTo>
                  <a:pt x="154" y="61"/>
                  <a:pt x="127" y="34"/>
                  <a:pt x="94" y="34"/>
                </a:cubicBezTo>
                <a:close/>
              </a:path>
            </a:pathLst>
          </a:custGeom>
          <a:solidFill>
            <a:srgbClr val="584E8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2404744" y="1256516"/>
            <a:ext cx="3818469" cy="2563186"/>
          </a:xfrm>
          <a:prstGeom prst="rect">
            <a:avLst/>
          </a:prstGeom>
          <a:solidFill>
            <a:srgbClr val="584E8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2664350" y="2439805"/>
            <a:ext cx="3394277" cy="3572926"/>
          </a:xfrm>
          <a:prstGeom prst="rect">
            <a:avLst/>
          </a:prstGeom>
          <a:noFill/>
          <a:ln w="7938" cap="flat">
            <a:solidFill>
              <a:srgbClr val="584E8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1325115" y="5538202"/>
            <a:ext cx="2160260" cy="385934"/>
          </a:xfrm>
          <a:prstGeom prst="rect">
            <a:avLst/>
          </a:prstGeom>
          <a:solidFill>
            <a:srgbClr val="FB954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17" name="Rectangle 12"/>
          <p:cNvSpPr>
            <a:spLocks noChangeArrowheads="1"/>
          </p:cNvSpPr>
          <p:nvPr/>
        </p:nvSpPr>
        <p:spPr bwMode="auto">
          <a:xfrm>
            <a:off x="937967" y="3375514"/>
            <a:ext cx="387148" cy="2162688"/>
          </a:xfrm>
          <a:prstGeom prst="rect">
            <a:avLst/>
          </a:prstGeom>
          <a:solidFill>
            <a:srgbClr val="FB954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pic>
        <p:nvPicPr>
          <p:cNvPr id="124" name="图形 12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375657" y="6089668"/>
            <a:ext cx="423435" cy="675785"/>
          </a:xfrm>
          <a:prstGeom prst="rect">
            <a:avLst/>
          </a:prstGeom>
        </p:spPr>
      </p:pic>
      <p:sp>
        <p:nvSpPr>
          <p:cNvPr id="121" name="矩形 120"/>
          <p:cNvSpPr/>
          <p:nvPr/>
        </p:nvSpPr>
        <p:spPr>
          <a:xfrm>
            <a:off x="7254649" y="515455"/>
            <a:ext cx="3818469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600" dirty="0">
                <a:solidFill>
                  <a:srgbClr val="FB954C"/>
                </a:solidFill>
                <a:latin typeface="Hubot-Sans Black Italic" charset="0"/>
                <a:cs typeface="Manrope SemiBold" charset="0"/>
              </a:rPr>
              <a:t>03</a:t>
            </a:r>
            <a:endParaRPr lang="zh-CN" altLang="en-US" sz="6000" dirty="0">
              <a:solidFill>
                <a:srgbClr val="FB954C"/>
              </a:solidFill>
              <a:latin typeface="Hubot-Sans Black Italic" charset="0"/>
              <a:cs typeface="Manrope SemiBold" charset="0"/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6759160" y="2700551"/>
            <a:ext cx="4810641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584E8F"/>
                </a:solidFill>
                <a:latin typeface="Hubot-Sans Black Italic" charset="0"/>
                <a:cs typeface="Manrope SemiBold" charset="0"/>
              </a:rPr>
              <a:t>Data Analysis</a:t>
            </a:r>
          </a:p>
        </p:txBody>
      </p:sp>
      <p:sp>
        <p:nvSpPr>
          <p:cNvPr id="136" name="矩形 135"/>
          <p:cNvSpPr/>
          <p:nvPr/>
        </p:nvSpPr>
        <p:spPr>
          <a:xfrm>
            <a:off x="6605905" y="3428365"/>
            <a:ext cx="5261610" cy="32238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anrope SemiBold" charset="0"/>
              </a:rPr>
              <a:t>          </a:t>
            </a:r>
            <a:r>
              <a:rPr lang="zh-CN" altLang="en-US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anrope SemiBold" charset="0"/>
              </a:rPr>
              <a:t>Analysis Techniques: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anrope SemiBold" charset="0"/>
              </a:rPr>
              <a:t>Total Sales Calculation: Summing transaction amounts.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anrope SemiBold" charset="0"/>
              </a:rPr>
              <a:t>Customer Segmentation: Based on RFM metrics (Recency, Frequency, Monetary).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anrope SemiBold" charset="0"/>
              </a:rPr>
              <a:t>RFM Analysis: Classified customers into “Best,” “Loyal,” etc.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anrope SemiBold" charset="0"/>
              </a:rPr>
              <a:t>Churn Prediction: Identified inactive customers.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anrope SemiBold" charset="0"/>
              </a:rPr>
              <a:t>Cohort Analysis: Tracked customer retention.</a:t>
            </a:r>
          </a:p>
        </p:txBody>
      </p:sp>
      <p:graphicFrame>
        <p:nvGraphicFramePr>
          <p:cNvPr id="28" name="Chart 27"/>
          <p:cNvGraphicFramePr/>
          <p:nvPr/>
        </p:nvGraphicFramePr>
        <p:xfrm>
          <a:off x="1325245" y="3034665"/>
          <a:ext cx="3931920" cy="25038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矩形 1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t="-9259" b="-92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745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10" name="Freeform 5"/>
          <p:cNvSpPr/>
          <p:nvPr/>
        </p:nvSpPr>
        <p:spPr bwMode="auto">
          <a:xfrm>
            <a:off x="1008357" y="1256516"/>
            <a:ext cx="88595" cy="855609"/>
          </a:xfrm>
          <a:custGeom>
            <a:avLst/>
            <a:gdLst>
              <a:gd name="T0" fmla="*/ 75 w 75"/>
              <a:gd name="T1" fmla="*/ 0 h 725"/>
              <a:gd name="T2" fmla="*/ 43 w 75"/>
              <a:gd name="T3" fmla="*/ 48 h 725"/>
              <a:gd name="T4" fmla="*/ 20 w 75"/>
              <a:gd name="T5" fmla="*/ 81 h 725"/>
              <a:gd name="T6" fmla="*/ 43 w 75"/>
              <a:gd name="T7" fmla="*/ 113 h 725"/>
              <a:gd name="T8" fmla="*/ 75 w 75"/>
              <a:gd name="T9" fmla="*/ 161 h 725"/>
              <a:gd name="T10" fmla="*/ 43 w 75"/>
              <a:gd name="T11" fmla="*/ 209 h 725"/>
              <a:gd name="T12" fmla="*/ 20 w 75"/>
              <a:gd name="T13" fmla="*/ 242 h 725"/>
              <a:gd name="T14" fmla="*/ 43 w 75"/>
              <a:gd name="T15" fmla="*/ 274 h 725"/>
              <a:gd name="T16" fmla="*/ 75 w 75"/>
              <a:gd name="T17" fmla="*/ 322 h 725"/>
              <a:gd name="T18" fmla="*/ 43 w 75"/>
              <a:gd name="T19" fmla="*/ 370 h 725"/>
              <a:gd name="T20" fmla="*/ 20 w 75"/>
              <a:gd name="T21" fmla="*/ 403 h 725"/>
              <a:gd name="T22" fmla="*/ 43 w 75"/>
              <a:gd name="T23" fmla="*/ 435 h 725"/>
              <a:gd name="T24" fmla="*/ 75 w 75"/>
              <a:gd name="T25" fmla="*/ 483 h 725"/>
              <a:gd name="T26" fmla="*/ 43 w 75"/>
              <a:gd name="T27" fmla="*/ 531 h 725"/>
              <a:gd name="T28" fmla="*/ 20 w 75"/>
              <a:gd name="T29" fmla="*/ 564 h 725"/>
              <a:gd name="T30" fmla="*/ 43 w 75"/>
              <a:gd name="T31" fmla="*/ 596 h 725"/>
              <a:gd name="T32" fmla="*/ 75 w 75"/>
              <a:gd name="T33" fmla="*/ 644 h 725"/>
              <a:gd name="T34" fmla="*/ 43 w 75"/>
              <a:gd name="T35" fmla="*/ 692 h 725"/>
              <a:gd name="T36" fmla="*/ 20 w 75"/>
              <a:gd name="T37" fmla="*/ 725 h 725"/>
              <a:gd name="T38" fmla="*/ 0 w 75"/>
              <a:gd name="T39" fmla="*/ 725 h 725"/>
              <a:gd name="T40" fmla="*/ 32 w 75"/>
              <a:gd name="T41" fmla="*/ 677 h 725"/>
              <a:gd name="T42" fmla="*/ 56 w 75"/>
              <a:gd name="T43" fmla="*/ 644 h 725"/>
              <a:gd name="T44" fmla="*/ 32 w 75"/>
              <a:gd name="T45" fmla="*/ 612 h 725"/>
              <a:gd name="T46" fmla="*/ 0 w 75"/>
              <a:gd name="T47" fmla="*/ 564 h 725"/>
              <a:gd name="T48" fmla="*/ 32 w 75"/>
              <a:gd name="T49" fmla="*/ 516 h 725"/>
              <a:gd name="T50" fmla="*/ 56 w 75"/>
              <a:gd name="T51" fmla="*/ 483 h 725"/>
              <a:gd name="T52" fmla="*/ 32 w 75"/>
              <a:gd name="T53" fmla="*/ 451 h 725"/>
              <a:gd name="T54" fmla="*/ 0 w 75"/>
              <a:gd name="T55" fmla="*/ 403 h 725"/>
              <a:gd name="T56" fmla="*/ 32 w 75"/>
              <a:gd name="T57" fmla="*/ 355 h 725"/>
              <a:gd name="T58" fmla="*/ 56 w 75"/>
              <a:gd name="T59" fmla="*/ 322 h 725"/>
              <a:gd name="T60" fmla="*/ 32 w 75"/>
              <a:gd name="T61" fmla="*/ 290 h 725"/>
              <a:gd name="T62" fmla="*/ 0 w 75"/>
              <a:gd name="T63" fmla="*/ 242 h 725"/>
              <a:gd name="T64" fmla="*/ 32 w 75"/>
              <a:gd name="T65" fmla="*/ 194 h 725"/>
              <a:gd name="T66" fmla="*/ 56 w 75"/>
              <a:gd name="T67" fmla="*/ 161 h 725"/>
              <a:gd name="T68" fmla="*/ 32 w 75"/>
              <a:gd name="T69" fmla="*/ 129 h 725"/>
              <a:gd name="T70" fmla="*/ 0 w 75"/>
              <a:gd name="T71" fmla="*/ 81 h 725"/>
              <a:gd name="T72" fmla="*/ 32 w 75"/>
              <a:gd name="T73" fmla="*/ 32 h 725"/>
              <a:gd name="T74" fmla="*/ 56 w 75"/>
              <a:gd name="T75" fmla="*/ 0 h 725"/>
              <a:gd name="T76" fmla="*/ 75 w 75"/>
              <a:gd name="T77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5" h="725">
                <a:moveTo>
                  <a:pt x="75" y="0"/>
                </a:moveTo>
                <a:cubicBezTo>
                  <a:pt x="75" y="25"/>
                  <a:pt x="58" y="38"/>
                  <a:pt x="43" y="48"/>
                </a:cubicBezTo>
                <a:cubicBezTo>
                  <a:pt x="29" y="59"/>
                  <a:pt x="20" y="66"/>
                  <a:pt x="20" y="81"/>
                </a:cubicBezTo>
                <a:cubicBezTo>
                  <a:pt x="20" y="95"/>
                  <a:pt x="29" y="102"/>
                  <a:pt x="43" y="113"/>
                </a:cubicBezTo>
                <a:cubicBezTo>
                  <a:pt x="58" y="123"/>
                  <a:pt x="75" y="136"/>
                  <a:pt x="75" y="161"/>
                </a:cubicBezTo>
                <a:cubicBezTo>
                  <a:pt x="75" y="186"/>
                  <a:pt x="58" y="199"/>
                  <a:pt x="43" y="209"/>
                </a:cubicBezTo>
                <a:cubicBezTo>
                  <a:pt x="29" y="220"/>
                  <a:pt x="20" y="227"/>
                  <a:pt x="20" y="242"/>
                </a:cubicBezTo>
                <a:cubicBezTo>
                  <a:pt x="20" y="256"/>
                  <a:pt x="29" y="263"/>
                  <a:pt x="43" y="274"/>
                </a:cubicBezTo>
                <a:cubicBezTo>
                  <a:pt x="58" y="284"/>
                  <a:pt x="75" y="297"/>
                  <a:pt x="75" y="322"/>
                </a:cubicBezTo>
                <a:cubicBezTo>
                  <a:pt x="75" y="347"/>
                  <a:pt x="58" y="360"/>
                  <a:pt x="43" y="370"/>
                </a:cubicBezTo>
                <a:cubicBezTo>
                  <a:pt x="29" y="381"/>
                  <a:pt x="20" y="388"/>
                  <a:pt x="20" y="403"/>
                </a:cubicBezTo>
                <a:cubicBezTo>
                  <a:pt x="20" y="417"/>
                  <a:pt x="29" y="424"/>
                  <a:pt x="43" y="435"/>
                </a:cubicBezTo>
                <a:cubicBezTo>
                  <a:pt x="58" y="445"/>
                  <a:pt x="75" y="458"/>
                  <a:pt x="75" y="483"/>
                </a:cubicBezTo>
                <a:cubicBezTo>
                  <a:pt x="75" y="508"/>
                  <a:pt x="58" y="521"/>
                  <a:pt x="43" y="531"/>
                </a:cubicBezTo>
                <a:cubicBezTo>
                  <a:pt x="29" y="542"/>
                  <a:pt x="20" y="549"/>
                  <a:pt x="20" y="564"/>
                </a:cubicBezTo>
                <a:cubicBezTo>
                  <a:pt x="20" y="578"/>
                  <a:pt x="29" y="585"/>
                  <a:pt x="43" y="596"/>
                </a:cubicBezTo>
                <a:cubicBezTo>
                  <a:pt x="58" y="606"/>
                  <a:pt x="75" y="619"/>
                  <a:pt x="75" y="644"/>
                </a:cubicBezTo>
                <a:cubicBezTo>
                  <a:pt x="75" y="669"/>
                  <a:pt x="58" y="682"/>
                  <a:pt x="43" y="692"/>
                </a:cubicBezTo>
                <a:cubicBezTo>
                  <a:pt x="29" y="703"/>
                  <a:pt x="20" y="710"/>
                  <a:pt x="20" y="725"/>
                </a:cubicBezTo>
                <a:cubicBezTo>
                  <a:pt x="0" y="725"/>
                  <a:pt x="0" y="725"/>
                  <a:pt x="0" y="725"/>
                </a:cubicBezTo>
                <a:cubicBezTo>
                  <a:pt x="0" y="700"/>
                  <a:pt x="18" y="687"/>
                  <a:pt x="32" y="677"/>
                </a:cubicBezTo>
                <a:cubicBezTo>
                  <a:pt x="47" y="666"/>
                  <a:pt x="56" y="659"/>
                  <a:pt x="56" y="644"/>
                </a:cubicBezTo>
                <a:cubicBezTo>
                  <a:pt x="56" y="630"/>
                  <a:pt x="47" y="622"/>
                  <a:pt x="32" y="612"/>
                </a:cubicBezTo>
                <a:cubicBezTo>
                  <a:pt x="18" y="601"/>
                  <a:pt x="0" y="589"/>
                  <a:pt x="0" y="564"/>
                </a:cubicBezTo>
                <a:cubicBezTo>
                  <a:pt x="0" y="539"/>
                  <a:pt x="18" y="526"/>
                  <a:pt x="32" y="516"/>
                </a:cubicBezTo>
                <a:cubicBezTo>
                  <a:pt x="47" y="505"/>
                  <a:pt x="56" y="498"/>
                  <a:pt x="56" y="483"/>
                </a:cubicBezTo>
                <a:cubicBezTo>
                  <a:pt x="56" y="469"/>
                  <a:pt x="47" y="461"/>
                  <a:pt x="32" y="451"/>
                </a:cubicBezTo>
                <a:cubicBezTo>
                  <a:pt x="18" y="440"/>
                  <a:pt x="0" y="428"/>
                  <a:pt x="0" y="403"/>
                </a:cubicBezTo>
                <a:cubicBezTo>
                  <a:pt x="0" y="378"/>
                  <a:pt x="18" y="365"/>
                  <a:pt x="32" y="355"/>
                </a:cubicBezTo>
                <a:cubicBezTo>
                  <a:pt x="47" y="344"/>
                  <a:pt x="56" y="337"/>
                  <a:pt x="56" y="322"/>
                </a:cubicBezTo>
                <a:cubicBezTo>
                  <a:pt x="56" y="308"/>
                  <a:pt x="47" y="300"/>
                  <a:pt x="32" y="290"/>
                </a:cubicBezTo>
                <a:cubicBezTo>
                  <a:pt x="18" y="279"/>
                  <a:pt x="0" y="267"/>
                  <a:pt x="0" y="242"/>
                </a:cubicBezTo>
                <a:cubicBezTo>
                  <a:pt x="0" y="217"/>
                  <a:pt x="18" y="204"/>
                  <a:pt x="32" y="194"/>
                </a:cubicBezTo>
                <a:cubicBezTo>
                  <a:pt x="47" y="183"/>
                  <a:pt x="56" y="176"/>
                  <a:pt x="56" y="161"/>
                </a:cubicBezTo>
                <a:cubicBezTo>
                  <a:pt x="56" y="147"/>
                  <a:pt x="47" y="139"/>
                  <a:pt x="32" y="129"/>
                </a:cubicBezTo>
                <a:cubicBezTo>
                  <a:pt x="18" y="118"/>
                  <a:pt x="0" y="106"/>
                  <a:pt x="0" y="81"/>
                </a:cubicBezTo>
                <a:cubicBezTo>
                  <a:pt x="0" y="55"/>
                  <a:pt x="18" y="43"/>
                  <a:pt x="32" y="32"/>
                </a:cubicBezTo>
                <a:cubicBezTo>
                  <a:pt x="47" y="22"/>
                  <a:pt x="56" y="14"/>
                  <a:pt x="56" y="0"/>
                </a:cubicBezTo>
                <a:lnTo>
                  <a:pt x="75" y="0"/>
                </a:lnTo>
                <a:close/>
              </a:path>
            </a:pathLst>
          </a:custGeom>
          <a:solidFill>
            <a:srgbClr val="584E8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altLang="zh-CN" dirty="0">
                <a:cs typeface="Manrope SemiBold" charset="0"/>
              </a:rPr>
              <a:t>`</a:t>
            </a:r>
            <a:endParaRPr lang="zh-CN" altLang="en-US" dirty="0">
              <a:cs typeface="Manrope SemiBold" charset="0"/>
            </a:endParaRPr>
          </a:p>
        </p:txBody>
      </p:sp>
      <p:sp>
        <p:nvSpPr>
          <p:cNvPr id="11" name="Freeform 6"/>
          <p:cNvSpPr/>
          <p:nvPr/>
        </p:nvSpPr>
        <p:spPr bwMode="auto">
          <a:xfrm>
            <a:off x="1008357" y="1256516"/>
            <a:ext cx="88595" cy="855609"/>
          </a:xfrm>
          <a:custGeom>
            <a:avLst/>
            <a:gdLst>
              <a:gd name="T0" fmla="*/ 75 w 75"/>
              <a:gd name="T1" fmla="*/ 0 h 725"/>
              <a:gd name="T2" fmla="*/ 43 w 75"/>
              <a:gd name="T3" fmla="*/ 48 h 725"/>
              <a:gd name="T4" fmla="*/ 20 w 75"/>
              <a:gd name="T5" fmla="*/ 81 h 725"/>
              <a:gd name="T6" fmla="*/ 43 w 75"/>
              <a:gd name="T7" fmla="*/ 113 h 725"/>
              <a:gd name="T8" fmla="*/ 75 w 75"/>
              <a:gd name="T9" fmla="*/ 161 h 725"/>
              <a:gd name="T10" fmla="*/ 43 w 75"/>
              <a:gd name="T11" fmla="*/ 209 h 725"/>
              <a:gd name="T12" fmla="*/ 20 w 75"/>
              <a:gd name="T13" fmla="*/ 242 h 725"/>
              <a:gd name="T14" fmla="*/ 43 w 75"/>
              <a:gd name="T15" fmla="*/ 274 h 725"/>
              <a:gd name="T16" fmla="*/ 75 w 75"/>
              <a:gd name="T17" fmla="*/ 322 h 725"/>
              <a:gd name="T18" fmla="*/ 43 w 75"/>
              <a:gd name="T19" fmla="*/ 370 h 725"/>
              <a:gd name="T20" fmla="*/ 20 w 75"/>
              <a:gd name="T21" fmla="*/ 403 h 725"/>
              <a:gd name="T22" fmla="*/ 43 w 75"/>
              <a:gd name="T23" fmla="*/ 435 h 725"/>
              <a:gd name="T24" fmla="*/ 75 w 75"/>
              <a:gd name="T25" fmla="*/ 483 h 725"/>
              <a:gd name="T26" fmla="*/ 43 w 75"/>
              <a:gd name="T27" fmla="*/ 531 h 725"/>
              <a:gd name="T28" fmla="*/ 20 w 75"/>
              <a:gd name="T29" fmla="*/ 564 h 725"/>
              <a:gd name="T30" fmla="*/ 43 w 75"/>
              <a:gd name="T31" fmla="*/ 596 h 725"/>
              <a:gd name="T32" fmla="*/ 75 w 75"/>
              <a:gd name="T33" fmla="*/ 644 h 725"/>
              <a:gd name="T34" fmla="*/ 43 w 75"/>
              <a:gd name="T35" fmla="*/ 692 h 725"/>
              <a:gd name="T36" fmla="*/ 20 w 75"/>
              <a:gd name="T37" fmla="*/ 725 h 725"/>
              <a:gd name="T38" fmla="*/ 0 w 75"/>
              <a:gd name="T39" fmla="*/ 725 h 725"/>
              <a:gd name="T40" fmla="*/ 32 w 75"/>
              <a:gd name="T41" fmla="*/ 677 h 725"/>
              <a:gd name="T42" fmla="*/ 56 w 75"/>
              <a:gd name="T43" fmla="*/ 644 h 725"/>
              <a:gd name="T44" fmla="*/ 32 w 75"/>
              <a:gd name="T45" fmla="*/ 612 h 725"/>
              <a:gd name="T46" fmla="*/ 0 w 75"/>
              <a:gd name="T47" fmla="*/ 564 h 725"/>
              <a:gd name="T48" fmla="*/ 32 w 75"/>
              <a:gd name="T49" fmla="*/ 516 h 725"/>
              <a:gd name="T50" fmla="*/ 56 w 75"/>
              <a:gd name="T51" fmla="*/ 483 h 725"/>
              <a:gd name="T52" fmla="*/ 32 w 75"/>
              <a:gd name="T53" fmla="*/ 451 h 725"/>
              <a:gd name="T54" fmla="*/ 0 w 75"/>
              <a:gd name="T55" fmla="*/ 403 h 725"/>
              <a:gd name="T56" fmla="*/ 32 w 75"/>
              <a:gd name="T57" fmla="*/ 355 h 725"/>
              <a:gd name="T58" fmla="*/ 56 w 75"/>
              <a:gd name="T59" fmla="*/ 322 h 725"/>
              <a:gd name="T60" fmla="*/ 32 w 75"/>
              <a:gd name="T61" fmla="*/ 290 h 725"/>
              <a:gd name="T62" fmla="*/ 0 w 75"/>
              <a:gd name="T63" fmla="*/ 242 h 725"/>
              <a:gd name="T64" fmla="*/ 32 w 75"/>
              <a:gd name="T65" fmla="*/ 194 h 725"/>
              <a:gd name="T66" fmla="*/ 56 w 75"/>
              <a:gd name="T67" fmla="*/ 161 h 725"/>
              <a:gd name="T68" fmla="*/ 32 w 75"/>
              <a:gd name="T69" fmla="*/ 129 h 725"/>
              <a:gd name="T70" fmla="*/ 0 w 75"/>
              <a:gd name="T71" fmla="*/ 81 h 725"/>
              <a:gd name="T72" fmla="*/ 32 w 75"/>
              <a:gd name="T73" fmla="*/ 32 h 725"/>
              <a:gd name="T74" fmla="*/ 56 w 75"/>
              <a:gd name="T75" fmla="*/ 0 h 725"/>
              <a:gd name="T76" fmla="*/ 75 w 75"/>
              <a:gd name="T77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5" h="725">
                <a:moveTo>
                  <a:pt x="75" y="0"/>
                </a:moveTo>
                <a:cubicBezTo>
                  <a:pt x="75" y="25"/>
                  <a:pt x="58" y="38"/>
                  <a:pt x="43" y="48"/>
                </a:cubicBezTo>
                <a:cubicBezTo>
                  <a:pt x="29" y="59"/>
                  <a:pt x="20" y="66"/>
                  <a:pt x="20" y="81"/>
                </a:cubicBezTo>
                <a:cubicBezTo>
                  <a:pt x="20" y="95"/>
                  <a:pt x="29" y="102"/>
                  <a:pt x="43" y="113"/>
                </a:cubicBezTo>
                <a:cubicBezTo>
                  <a:pt x="58" y="123"/>
                  <a:pt x="75" y="136"/>
                  <a:pt x="75" y="161"/>
                </a:cubicBezTo>
                <a:cubicBezTo>
                  <a:pt x="75" y="186"/>
                  <a:pt x="58" y="199"/>
                  <a:pt x="43" y="209"/>
                </a:cubicBezTo>
                <a:cubicBezTo>
                  <a:pt x="29" y="220"/>
                  <a:pt x="20" y="227"/>
                  <a:pt x="20" y="242"/>
                </a:cubicBezTo>
                <a:cubicBezTo>
                  <a:pt x="20" y="256"/>
                  <a:pt x="29" y="263"/>
                  <a:pt x="43" y="274"/>
                </a:cubicBezTo>
                <a:cubicBezTo>
                  <a:pt x="58" y="284"/>
                  <a:pt x="75" y="297"/>
                  <a:pt x="75" y="322"/>
                </a:cubicBezTo>
                <a:cubicBezTo>
                  <a:pt x="75" y="347"/>
                  <a:pt x="58" y="360"/>
                  <a:pt x="43" y="370"/>
                </a:cubicBezTo>
                <a:cubicBezTo>
                  <a:pt x="29" y="381"/>
                  <a:pt x="20" y="388"/>
                  <a:pt x="20" y="403"/>
                </a:cubicBezTo>
                <a:cubicBezTo>
                  <a:pt x="20" y="417"/>
                  <a:pt x="29" y="424"/>
                  <a:pt x="43" y="435"/>
                </a:cubicBezTo>
                <a:cubicBezTo>
                  <a:pt x="58" y="445"/>
                  <a:pt x="75" y="458"/>
                  <a:pt x="75" y="483"/>
                </a:cubicBezTo>
                <a:cubicBezTo>
                  <a:pt x="75" y="508"/>
                  <a:pt x="58" y="521"/>
                  <a:pt x="43" y="531"/>
                </a:cubicBezTo>
                <a:cubicBezTo>
                  <a:pt x="29" y="542"/>
                  <a:pt x="20" y="549"/>
                  <a:pt x="20" y="564"/>
                </a:cubicBezTo>
                <a:cubicBezTo>
                  <a:pt x="20" y="578"/>
                  <a:pt x="29" y="585"/>
                  <a:pt x="43" y="596"/>
                </a:cubicBezTo>
                <a:cubicBezTo>
                  <a:pt x="58" y="606"/>
                  <a:pt x="75" y="619"/>
                  <a:pt x="75" y="644"/>
                </a:cubicBezTo>
                <a:cubicBezTo>
                  <a:pt x="75" y="669"/>
                  <a:pt x="58" y="682"/>
                  <a:pt x="43" y="692"/>
                </a:cubicBezTo>
                <a:cubicBezTo>
                  <a:pt x="29" y="703"/>
                  <a:pt x="20" y="710"/>
                  <a:pt x="20" y="725"/>
                </a:cubicBezTo>
                <a:cubicBezTo>
                  <a:pt x="0" y="725"/>
                  <a:pt x="0" y="725"/>
                  <a:pt x="0" y="725"/>
                </a:cubicBezTo>
                <a:cubicBezTo>
                  <a:pt x="0" y="700"/>
                  <a:pt x="18" y="687"/>
                  <a:pt x="32" y="677"/>
                </a:cubicBezTo>
                <a:cubicBezTo>
                  <a:pt x="47" y="666"/>
                  <a:pt x="56" y="659"/>
                  <a:pt x="56" y="644"/>
                </a:cubicBezTo>
                <a:cubicBezTo>
                  <a:pt x="56" y="630"/>
                  <a:pt x="47" y="622"/>
                  <a:pt x="32" y="612"/>
                </a:cubicBezTo>
                <a:cubicBezTo>
                  <a:pt x="18" y="601"/>
                  <a:pt x="0" y="589"/>
                  <a:pt x="0" y="564"/>
                </a:cubicBezTo>
                <a:cubicBezTo>
                  <a:pt x="0" y="539"/>
                  <a:pt x="18" y="526"/>
                  <a:pt x="32" y="516"/>
                </a:cubicBezTo>
                <a:cubicBezTo>
                  <a:pt x="47" y="505"/>
                  <a:pt x="56" y="498"/>
                  <a:pt x="56" y="483"/>
                </a:cubicBezTo>
                <a:cubicBezTo>
                  <a:pt x="56" y="469"/>
                  <a:pt x="47" y="461"/>
                  <a:pt x="32" y="451"/>
                </a:cubicBezTo>
                <a:cubicBezTo>
                  <a:pt x="18" y="440"/>
                  <a:pt x="0" y="428"/>
                  <a:pt x="0" y="403"/>
                </a:cubicBezTo>
                <a:cubicBezTo>
                  <a:pt x="0" y="378"/>
                  <a:pt x="18" y="365"/>
                  <a:pt x="32" y="355"/>
                </a:cubicBezTo>
                <a:cubicBezTo>
                  <a:pt x="47" y="344"/>
                  <a:pt x="56" y="337"/>
                  <a:pt x="56" y="322"/>
                </a:cubicBezTo>
                <a:cubicBezTo>
                  <a:pt x="56" y="308"/>
                  <a:pt x="47" y="300"/>
                  <a:pt x="32" y="290"/>
                </a:cubicBezTo>
                <a:cubicBezTo>
                  <a:pt x="18" y="279"/>
                  <a:pt x="0" y="267"/>
                  <a:pt x="0" y="242"/>
                </a:cubicBezTo>
                <a:cubicBezTo>
                  <a:pt x="0" y="217"/>
                  <a:pt x="18" y="204"/>
                  <a:pt x="32" y="194"/>
                </a:cubicBezTo>
                <a:cubicBezTo>
                  <a:pt x="47" y="183"/>
                  <a:pt x="56" y="176"/>
                  <a:pt x="56" y="161"/>
                </a:cubicBezTo>
                <a:cubicBezTo>
                  <a:pt x="56" y="147"/>
                  <a:pt x="47" y="139"/>
                  <a:pt x="32" y="129"/>
                </a:cubicBezTo>
                <a:cubicBezTo>
                  <a:pt x="18" y="118"/>
                  <a:pt x="0" y="106"/>
                  <a:pt x="0" y="81"/>
                </a:cubicBezTo>
                <a:cubicBezTo>
                  <a:pt x="0" y="55"/>
                  <a:pt x="18" y="43"/>
                  <a:pt x="32" y="32"/>
                </a:cubicBezTo>
                <a:cubicBezTo>
                  <a:pt x="47" y="22"/>
                  <a:pt x="56" y="14"/>
                  <a:pt x="56" y="0"/>
                </a:cubicBezTo>
                <a:lnTo>
                  <a:pt x="75" y="0"/>
                </a:lnTo>
                <a:close/>
              </a:path>
            </a:pathLst>
          </a:custGeom>
          <a:solidFill>
            <a:srgbClr val="584E8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12" name="Freeform 7"/>
          <p:cNvSpPr>
            <a:spLocks noEditPoints="1"/>
          </p:cNvSpPr>
          <p:nvPr/>
        </p:nvSpPr>
        <p:spPr bwMode="auto">
          <a:xfrm>
            <a:off x="942822" y="5702042"/>
            <a:ext cx="222095" cy="222095"/>
          </a:xfrm>
          <a:custGeom>
            <a:avLst/>
            <a:gdLst>
              <a:gd name="T0" fmla="*/ 94 w 188"/>
              <a:gd name="T1" fmla="*/ 188 h 188"/>
              <a:gd name="T2" fmla="*/ 0 w 188"/>
              <a:gd name="T3" fmla="*/ 94 h 188"/>
              <a:gd name="T4" fmla="*/ 94 w 188"/>
              <a:gd name="T5" fmla="*/ 0 h 188"/>
              <a:gd name="T6" fmla="*/ 188 w 188"/>
              <a:gd name="T7" fmla="*/ 94 h 188"/>
              <a:gd name="T8" fmla="*/ 94 w 188"/>
              <a:gd name="T9" fmla="*/ 188 h 188"/>
              <a:gd name="T10" fmla="*/ 94 w 188"/>
              <a:gd name="T11" fmla="*/ 34 h 188"/>
              <a:gd name="T12" fmla="*/ 33 w 188"/>
              <a:gd name="T13" fmla="*/ 94 h 188"/>
              <a:gd name="T14" fmla="*/ 94 w 188"/>
              <a:gd name="T15" fmla="*/ 155 h 188"/>
              <a:gd name="T16" fmla="*/ 154 w 188"/>
              <a:gd name="T17" fmla="*/ 94 h 188"/>
              <a:gd name="T18" fmla="*/ 94 w 188"/>
              <a:gd name="T19" fmla="*/ 34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8" h="188">
                <a:moveTo>
                  <a:pt x="94" y="188"/>
                </a:moveTo>
                <a:cubicBezTo>
                  <a:pt x="42" y="188"/>
                  <a:pt x="0" y="146"/>
                  <a:pt x="0" y="94"/>
                </a:cubicBezTo>
                <a:cubicBezTo>
                  <a:pt x="0" y="43"/>
                  <a:pt x="42" y="0"/>
                  <a:pt x="94" y="0"/>
                </a:cubicBezTo>
                <a:cubicBezTo>
                  <a:pt x="145" y="0"/>
                  <a:pt x="188" y="43"/>
                  <a:pt x="188" y="94"/>
                </a:cubicBezTo>
                <a:cubicBezTo>
                  <a:pt x="188" y="146"/>
                  <a:pt x="145" y="188"/>
                  <a:pt x="94" y="188"/>
                </a:cubicBezTo>
                <a:close/>
                <a:moveTo>
                  <a:pt x="94" y="34"/>
                </a:moveTo>
                <a:cubicBezTo>
                  <a:pt x="60" y="34"/>
                  <a:pt x="33" y="61"/>
                  <a:pt x="33" y="94"/>
                </a:cubicBezTo>
                <a:cubicBezTo>
                  <a:pt x="33" y="128"/>
                  <a:pt x="60" y="155"/>
                  <a:pt x="94" y="155"/>
                </a:cubicBezTo>
                <a:cubicBezTo>
                  <a:pt x="127" y="155"/>
                  <a:pt x="154" y="128"/>
                  <a:pt x="154" y="94"/>
                </a:cubicBezTo>
                <a:cubicBezTo>
                  <a:pt x="154" y="61"/>
                  <a:pt x="127" y="34"/>
                  <a:pt x="94" y="34"/>
                </a:cubicBezTo>
                <a:close/>
              </a:path>
            </a:pathLst>
          </a:custGeom>
          <a:solidFill>
            <a:srgbClr val="584E8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2404744" y="1256516"/>
            <a:ext cx="3818469" cy="2563186"/>
          </a:xfrm>
          <a:prstGeom prst="rect">
            <a:avLst/>
          </a:prstGeom>
          <a:solidFill>
            <a:srgbClr val="584E8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2664350" y="2439805"/>
            <a:ext cx="3394277" cy="3572926"/>
          </a:xfrm>
          <a:prstGeom prst="rect">
            <a:avLst/>
          </a:prstGeom>
          <a:noFill/>
          <a:ln w="7938" cap="flat">
            <a:solidFill>
              <a:srgbClr val="584E8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1325115" y="5538202"/>
            <a:ext cx="2160260" cy="385934"/>
          </a:xfrm>
          <a:prstGeom prst="rect">
            <a:avLst/>
          </a:prstGeom>
          <a:solidFill>
            <a:srgbClr val="FB954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17" name="Rectangle 12"/>
          <p:cNvSpPr>
            <a:spLocks noChangeArrowheads="1"/>
          </p:cNvSpPr>
          <p:nvPr/>
        </p:nvSpPr>
        <p:spPr bwMode="auto">
          <a:xfrm>
            <a:off x="937967" y="3375514"/>
            <a:ext cx="387148" cy="2162688"/>
          </a:xfrm>
          <a:prstGeom prst="rect">
            <a:avLst/>
          </a:prstGeom>
          <a:solidFill>
            <a:srgbClr val="FB954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pic>
        <p:nvPicPr>
          <p:cNvPr id="124" name="图形 12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375657" y="6089668"/>
            <a:ext cx="423435" cy="675785"/>
          </a:xfrm>
          <a:prstGeom prst="rect">
            <a:avLst/>
          </a:prstGeom>
        </p:spPr>
      </p:pic>
      <p:sp>
        <p:nvSpPr>
          <p:cNvPr id="121" name="矩形 120"/>
          <p:cNvSpPr/>
          <p:nvPr/>
        </p:nvSpPr>
        <p:spPr>
          <a:xfrm>
            <a:off x="7254649" y="515455"/>
            <a:ext cx="3818469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600" dirty="0">
                <a:solidFill>
                  <a:srgbClr val="FB954C"/>
                </a:solidFill>
                <a:latin typeface="Hubot-Sans Black Italic" charset="0"/>
                <a:cs typeface="Manrope SemiBold" charset="0"/>
              </a:rPr>
              <a:t>03</a:t>
            </a:r>
            <a:endParaRPr lang="zh-CN" altLang="en-US" sz="6000" dirty="0">
              <a:solidFill>
                <a:srgbClr val="FB954C"/>
              </a:solidFill>
              <a:latin typeface="Hubot-Sans Black Italic" charset="0"/>
              <a:cs typeface="Manrope SemiBold" charset="0"/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6759160" y="2700551"/>
            <a:ext cx="4810641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584E8F"/>
                </a:solidFill>
                <a:latin typeface="Hubot-Sans Black Italic" charset="0"/>
                <a:cs typeface="Manrope SemiBold" charset="0"/>
              </a:rPr>
              <a:t>Advanced Analysis </a:t>
            </a:r>
          </a:p>
        </p:txBody>
      </p:sp>
      <p:sp>
        <p:nvSpPr>
          <p:cNvPr id="136" name="矩形 135"/>
          <p:cNvSpPr/>
          <p:nvPr/>
        </p:nvSpPr>
        <p:spPr>
          <a:xfrm>
            <a:off x="6605905" y="3428365"/>
            <a:ext cx="5261610" cy="32238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1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anrope SemiBold" charset="0"/>
              </a:rPr>
              <a:t>CLV and Churn Analysis: Explore models considering discount and retention rates.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1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anrope SemiBold" charset="0"/>
              </a:rPr>
              <a:t>Revenue Growth Analysis: Track trends over different periods.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1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anrope SemiBold" charset="0"/>
              </a:rPr>
              <a:t>Time Series Forecasting: Use ARIMA or Prophet for predictions.</a:t>
            </a:r>
          </a:p>
        </p:txBody>
      </p:sp>
      <p:graphicFrame>
        <p:nvGraphicFramePr>
          <p:cNvPr id="28" name="Chart 27"/>
          <p:cNvGraphicFramePr/>
          <p:nvPr/>
        </p:nvGraphicFramePr>
        <p:xfrm>
          <a:off x="1325245" y="3034665"/>
          <a:ext cx="3931920" cy="25038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6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矩形 1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t="-9259" b="-92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745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10" name="Freeform 5"/>
          <p:cNvSpPr/>
          <p:nvPr/>
        </p:nvSpPr>
        <p:spPr bwMode="auto">
          <a:xfrm>
            <a:off x="1008357" y="1256516"/>
            <a:ext cx="88595" cy="855609"/>
          </a:xfrm>
          <a:custGeom>
            <a:avLst/>
            <a:gdLst>
              <a:gd name="T0" fmla="*/ 75 w 75"/>
              <a:gd name="T1" fmla="*/ 0 h 725"/>
              <a:gd name="T2" fmla="*/ 43 w 75"/>
              <a:gd name="T3" fmla="*/ 48 h 725"/>
              <a:gd name="T4" fmla="*/ 20 w 75"/>
              <a:gd name="T5" fmla="*/ 81 h 725"/>
              <a:gd name="T6" fmla="*/ 43 w 75"/>
              <a:gd name="T7" fmla="*/ 113 h 725"/>
              <a:gd name="T8" fmla="*/ 75 w 75"/>
              <a:gd name="T9" fmla="*/ 161 h 725"/>
              <a:gd name="T10" fmla="*/ 43 w 75"/>
              <a:gd name="T11" fmla="*/ 209 h 725"/>
              <a:gd name="T12" fmla="*/ 20 w 75"/>
              <a:gd name="T13" fmla="*/ 242 h 725"/>
              <a:gd name="T14" fmla="*/ 43 w 75"/>
              <a:gd name="T15" fmla="*/ 274 h 725"/>
              <a:gd name="T16" fmla="*/ 75 w 75"/>
              <a:gd name="T17" fmla="*/ 322 h 725"/>
              <a:gd name="T18" fmla="*/ 43 w 75"/>
              <a:gd name="T19" fmla="*/ 370 h 725"/>
              <a:gd name="T20" fmla="*/ 20 w 75"/>
              <a:gd name="T21" fmla="*/ 403 h 725"/>
              <a:gd name="T22" fmla="*/ 43 w 75"/>
              <a:gd name="T23" fmla="*/ 435 h 725"/>
              <a:gd name="T24" fmla="*/ 75 w 75"/>
              <a:gd name="T25" fmla="*/ 483 h 725"/>
              <a:gd name="T26" fmla="*/ 43 w 75"/>
              <a:gd name="T27" fmla="*/ 531 h 725"/>
              <a:gd name="T28" fmla="*/ 20 w 75"/>
              <a:gd name="T29" fmla="*/ 564 h 725"/>
              <a:gd name="T30" fmla="*/ 43 w 75"/>
              <a:gd name="T31" fmla="*/ 596 h 725"/>
              <a:gd name="T32" fmla="*/ 75 w 75"/>
              <a:gd name="T33" fmla="*/ 644 h 725"/>
              <a:gd name="T34" fmla="*/ 43 w 75"/>
              <a:gd name="T35" fmla="*/ 692 h 725"/>
              <a:gd name="T36" fmla="*/ 20 w 75"/>
              <a:gd name="T37" fmla="*/ 725 h 725"/>
              <a:gd name="T38" fmla="*/ 0 w 75"/>
              <a:gd name="T39" fmla="*/ 725 h 725"/>
              <a:gd name="T40" fmla="*/ 32 w 75"/>
              <a:gd name="T41" fmla="*/ 677 h 725"/>
              <a:gd name="T42" fmla="*/ 56 w 75"/>
              <a:gd name="T43" fmla="*/ 644 h 725"/>
              <a:gd name="T44" fmla="*/ 32 w 75"/>
              <a:gd name="T45" fmla="*/ 612 h 725"/>
              <a:gd name="T46" fmla="*/ 0 w 75"/>
              <a:gd name="T47" fmla="*/ 564 h 725"/>
              <a:gd name="T48" fmla="*/ 32 w 75"/>
              <a:gd name="T49" fmla="*/ 516 h 725"/>
              <a:gd name="T50" fmla="*/ 56 w 75"/>
              <a:gd name="T51" fmla="*/ 483 h 725"/>
              <a:gd name="T52" fmla="*/ 32 w 75"/>
              <a:gd name="T53" fmla="*/ 451 h 725"/>
              <a:gd name="T54" fmla="*/ 0 w 75"/>
              <a:gd name="T55" fmla="*/ 403 h 725"/>
              <a:gd name="T56" fmla="*/ 32 w 75"/>
              <a:gd name="T57" fmla="*/ 355 h 725"/>
              <a:gd name="T58" fmla="*/ 56 w 75"/>
              <a:gd name="T59" fmla="*/ 322 h 725"/>
              <a:gd name="T60" fmla="*/ 32 w 75"/>
              <a:gd name="T61" fmla="*/ 290 h 725"/>
              <a:gd name="T62" fmla="*/ 0 w 75"/>
              <a:gd name="T63" fmla="*/ 242 h 725"/>
              <a:gd name="T64" fmla="*/ 32 w 75"/>
              <a:gd name="T65" fmla="*/ 194 h 725"/>
              <a:gd name="T66" fmla="*/ 56 w 75"/>
              <a:gd name="T67" fmla="*/ 161 h 725"/>
              <a:gd name="T68" fmla="*/ 32 w 75"/>
              <a:gd name="T69" fmla="*/ 129 h 725"/>
              <a:gd name="T70" fmla="*/ 0 w 75"/>
              <a:gd name="T71" fmla="*/ 81 h 725"/>
              <a:gd name="T72" fmla="*/ 32 w 75"/>
              <a:gd name="T73" fmla="*/ 32 h 725"/>
              <a:gd name="T74" fmla="*/ 56 w 75"/>
              <a:gd name="T75" fmla="*/ 0 h 725"/>
              <a:gd name="T76" fmla="*/ 75 w 75"/>
              <a:gd name="T77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5" h="725">
                <a:moveTo>
                  <a:pt x="75" y="0"/>
                </a:moveTo>
                <a:cubicBezTo>
                  <a:pt x="75" y="25"/>
                  <a:pt x="58" y="38"/>
                  <a:pt x="43" y="48"/>
                </a:cubicBezTo>
                <a:cubicBezTo>
                  <a:pt x="29" y="59"/>
                  <a:pt x="20" y="66"/>
                  <a:pt x="20" y="81"/>
                </a:cubicBezTo>
                <a:cubicBezTo>
                  <a:pt x="20" y="95"/>
                  <a:pt x="29" y="102"/>
                  <a:pt x="43" y="113"/>
                </a:cubicBezTo>
                <a:cubicBezTo>
                  <a:pt x="58" y="123"/>
                  <a:pt x="75" y="136"/>
                  <a:pt x="75" y="161"/>
                </a:cubicBezTo>
                <a:cubicBezTo>
                  <a:pt x="75" y="186"/>
                  <a:pt x="58" y="199"/>
                  <a:pt x="43" y="209"/>
                </a:cubicBezTo>
                <a:cubicBezTo>
                  <a:pt x="29" y="220"/>
                  <a:pt x="20" y="227"/>
                  <a:pt x="20" y="242"/>
                </a:cubicBezTo>
                <a:cubicBezTo>
                  <a:pt x="20" y="256"/>
                  <a:pt x="29" y="263"/>
                  <a:pt x="43" y="274"/>
                </a:cubicBezTo>
                <a:cubicBezTo>
                  <a:pt x="58" y="284"/>
                  <a:pt x="75" y="297"/>
                  <a:pt x="75" y="322"/>
                </a:cubicBezTo>
                <a:cubicBezTo>
                  <a:pt x="75" y="347"/>
                  <a:pt x="58" y="360"/>
                  <a:pt x="43" y="370"/>
                </a:cubicBezTo>
                <a:cubicBezTo>
                  <a:pt x="29" y="381"/>
                  <a:pt x="20" y="388"/>
                  <a:pt x="20" y="403"/>
                </a:cubicBezTo>
                <a:cubicBezTo>
                  <a:pt x="20" y="417"/>
                  <a:pt x="29" y="424"/>
                  <a:pt x="43" y="435"/>
                </a:cubicBezTo>
                <a:cubicBezTo>
                  <a:pt x="58" y="445"/>
                  <a:pt x="75" y="458"/>
                  <a:pt x="75" y="483"/>
                </a:cubicBezTo>
                <a:cubicBezTo>
                  <a:pt x="75" y="508"/>
                  <a:pt x="58" y="521"/>
                  <a:pt x="43" y="531"/>
                </a:cubicBezTo>
                <a:cubicBezTo>
                  <a:pt x="29" y="542"/>
                  <a:pt x="20" y="549"/>
                  <a:pt x="20" y="564"/>
                </a:cubicBezTo>
                <a:cubicBezTo>
                  <a:pt x="20" y="578"/>
                  <a:pt x="29" y="585"/>
                  <a:pt x="43" y="596"/>
                </a:cubicBezTo>
                <a:cubicBezTo>
                  <a:pt x="58" y="606"/>
                  <a:pt x="75" y="619"/>
                  <a:pt x="75" y="644"/>
                </a:cubicBezTo>
                <a:cubicBezTo>
                  <a:pt x="75" y="669"/>
                  <a:pt x="58" y="682"/>
                  <a:pt x="43" y="692"/>
                </a:cubicBezTo>
                <a:cubicBezTo>
                  <a:pt x="29" y="703"/>
                  <a:pt x="20" y="710"/>
                  <a:pt x="20" y="725"/>
                </a:cubicBezTo>
                <a:cubicBezTo>
                  <a:pt x="0" y="725"/>
                  <a:pt x="0" y="725"/>
                  <a:pt x="0" y="725"/>
                </a:cubicBezTo>
                <a:cubicBezTo>
                  <a:pt x="0" y="700"/>
                  <a:pt x="18" y="687"/>
                  <a:pt x="32" y="677"/>
                </a:cubicBezTo>
                <a:cubicBezTo>
                  <a:pt x="47" y="666"/>
                  <a:pt x="56" y="659"/>
                  <a:pt x="56" y="644"/>
                </a:cubicBezTo>
                <a:cubicBezTo>
                  <a:pt x="56" y="630"/>
                  <a:pt x="47" y="622"/>
                  <a:pt x="32" y="612"/>
                </a:cubicBezTo>
                <a:cubicBezTo>
                  <a:pt x="18" y="601"/>
                  <a:pt x="0" y="589"/>
                  <a:pt x="0" y="564"/>
                </a:cubicBezTo>
                <a:cubicBezTo>
                  <a:pt x="0" y="539"/>
                  <a:pt x="18" y="526"/>
                  <a:pt x="32" y="516"/>
                </a:cubicBezTo>
                <a:cubicBezTo>
                  <a:pt x="47" y="505"/>
                  <a:pt x="56" y="498"/>
                  <a:pt x="56" y="483"/>
                </a:cubicBezTo>
                <a:cubicBezTo>
                  <a:pt x="56" y="469"/>
                  <a:pt x="47" y="461"/>
                  <a:pt x="32" y="451"/>
                </a:cubicBezTo>
                <a:cubicBezTo>
                  <a:pt x="18" y="440"/>
                  <a:pt x="0" y="428"/>
                  <a:pt x="0" y="403"/>
                </a:cubicBezTo>
                <a:cubicBezTo>
                  <a:pt x="0" y="378"/>
                  <a:pt x="18" y="365"/>
                  <a:pt x="32" y="355"/>
                </a:cubicBezTo>
                <a:cubicBezTo>
                  <a:pt x="47" y="344"/>
                  <a:pt x="56" y="337"/>
                  <a:pt x="56" y="322"/>
                </a:cubicBezTo>
                <a:cubicBezTo>
                  <a:pt x="56" y="308"/>
                  <a:pt x="47" y="300"/>
                  <a:pt x="32" y="290"/>
                </a:cubicBezTo>
                <a:cubicBezTo>
                  <a:pt x="18" y="279"/>
                  <a:pt x="0" y="267"/>
                  <a:pt x="0" y="242"/>
                </a:cubicBezTo>
                <a:cubicBezTo>
                  <a:pt x="0" y="217"/>
                  <a:pt x="18" y="204"/>
                  <a:pt x="32" y="194"/>
                </a:cubicBezTo>
                <a:cubicBezTo>
                  <a:pt x="47" y="183"/>
                  <a:pt x="56" y="176"/>
                  <a:pt x="56" y="161"/>
                </a:cubicBezTo>
                <a:cubicBezTo>
                  <a:pt x="56" y="147"/>
                  <a:pt x="47" y="139"/>
                  <a:pt x="32" y="129"/>
                </a:cubicBezTo>
                <a:cubicBezTo>
                  <a:pt x="18" y="118"/>
                  <a:pt x="0" y="106"/>
                  <a:pt x="0" y="81"/>
                </a:cubicBezTo>
                <a:cubicBezTo>
                  <a:pt x="0" y="55"/>
                  <a:pt x="18" y="43"/>
                  <a:pt x="32" y="32"/>
                </a:cubicBezTo>
                <a:cubicBezTo>
                  <a:pt x="47" y="22"/>
                  <a:pt x="56" y="14"/>
                  <a:pt x="56" y="0"/>
                </a:cubicBezTo>
                <a:lnTo>
                  <a:pt x="75" y="0"/>
                </a:lnTo>
                <a:close/>
              </a:path>
            </a:pathLst>
          </a:custGeom>
          <a:solidFill>
            <a:srgbClr val="584E8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altLang="zh-CN" dirty="0">
                <a:cs typeface="Manrope SemiBold" charset="0"/>
              </a:rPr>
              <a:t>`</a:t>
            </a:r>
            <a:endParaRPr lang="zh-CN" altLang="en-US" dirty="0">
              <a:cs typeface="Manrope SemiBold" charset="0"/>
            </a:endParaRPr>
          </a:p>
        </p:txBody>
      </p:sp>
      <p:sp>
        <p:nvSpPr>
          <p:cNvPr id="11" name="Freeform 6"/>
          <p:cNvSpPr/>
          <p:nvPr/>
        </p:nvSpPr>
        <p:spPr bwMode="auto">
          <a:xfrm>
            <a:off x="1008357" y="1256516"/>
            <a:ext cx="88595" cy="855609"/>
          </a:xfrm>
          <a:custGeom>
            <a:avLst/>
            <a:gdLst>
              <a:gd name="T0" fmla="*/ 75 w 75"/>
              <a:gd name="T1" fmla="*/ 0 h 725"/>
              <a:gd name="T2" fmla="*/ 43 w 75"/>
              <a:gd name="T3" fmla="*/ 48 h 725"/>
              <a:gd name="T4" fmla="*/ 20 w 75"/>
              <a:gd name="T5" fmla="*/ 81 h 725"/>
              <a:gd name="T6" fmla="*/ 43 w 75"/>
              <a:gd name="T7" fmla="*/ 113 h 725"/>
              <a:gd name="T8" fmla="*/ 75 w 75"/>
              <a:gd name="T9" fmla="*/ 161 h 725"/>
              <a:gd name="T10" fmla="*/ 43 w 75"/>
              <a:gd name="T11" fmla="*/ 209 h 725"/>
              <a:gd name="T12" fmla="*/ 20 w 75"/>
              <a:gd name="T13" fmla="*/ 242 h 725"/>
              <a:gd name="T14" fmla="*/ 43 w 75"/>
              <a:gd name="T15" fmla="*/ 274 h 725"/>
              <a:gd name="T16" fmla="*/ 75 w 75"/>
              <a:gd name="T17" fmla="*/ 322 h 725"/>
              <a:gd name="T18" fmla="*/ 43 w 75"/>
              <a:gd name="T19" fmla="*/ 370 h 725"/>
              <a:gd name="T20" fmla="*/ 20 w 75"/>
              <a:gd name="T21" fmla="*/ 403 h 725"/>
              <a:gd name="T22" fmla="*/ 43 w 75"/>
              <a:gd name="T23" fmla="*/ 435 h 725"/>
              <a:gd name="T24" fmla="*/ 75 w 75"/>
              <a:gd name="T25" fmla="*/ 483 h 725"/>
              <a:gd name="T26" fmla="*/ 43 w 75"/>
              <a:gd name="T27" fmla="*/ 531 h 725"/>
              <a:gd name="T28" fmla="*/ 20 w 75"/>
              <a:gd name="T29" fmla="*/ 564 h 725"/>
              <a:gd name="T30" fmla="*/ 43 w 75"/>
              <a:gd name="T31" fmla="*/ 596 h 725"/>
              <a:gd name="T32" fmla="*/ 75 w 75"/>
              <a:gd name="T33" fmla="*/ 644 h 725"/>
              <a:gd name="T34" fmla="*/ 43 w 75"/>
              <a:gd name="T35" fmla="*/ 692 h 725"/>
              <a:gd name="T36" fmla="*/ 20 w 75"/>
              <a:gd name="T37" fmla="*/ 725 h 725"/>
              <a:gd name="T38" fmla="*/ 0 w 75"/>
              <a:gd name="T39" fmla="*/ 725 h 725"/>
              <a:gd name="T40" fmla="*/ 32 w 75"/>
              <a:gd name="T41" fmla="*/ 677 h 725"/>
              <a:gd name="T42" fmla="*/ 56 w 75"/>
              <a:gd name="T43" fmla="*/ 644 h 725"/>
              <a:gd name="T44" fmla="*/ 32 w 75"/>
              <a:gd name="T45" fmla="*/ 612 h 725"/>
              <a:gd name="T46" fmla="*/ 0 w 75"/>
              <a:gd name="T47" fmla="*/ 564 h 725"/>
              <a:gd name="T48" fmla="*/ 32 w 75"/>
              <a:gd name="T49" fmla="*/ 516 h 725"/>
              <a:gd name="T50" fmla="*/ 56 w 75"/>
              <a:gd name="T51" fmla="*/ 483 h 725"/>
              <a:gd name="T52" fmla="*/ 32 w 75"/>
              <a:gd name="T53" fmla="*/ 451 h 725"/>
              <a:gd name="T54" fmla="*/ 0 w 75"/>
              <a:gd name="T55" fmla="*/ 403 h 725"/>
              <a:gd name="T56" fmla="*/ 32 w 75"/>
              <a:gd name="T57" fmla="*/ 355 h 725"/>
              <a:gd name="T58" fmla="*/ 56 w 75"/>
              <a:gd name="T59" fmla="*/ 322 h 725"/>
              <a:gd name="T60" fmla="*/ 32 w 75"/>
              <a:gd name="T61" fmla="*/ 290 h 725"/>
              <a:gd name="T62" fmla="*/ 0 w 75"/>
              <a:gd name="T63" fmla="*/ 242 h 725"/>
              <a:gd name="T64" fmla="*/ 32 w 75"/>
              <a:gd name="T65" fmla="*/ 194 h 725"/>
              <a:gd name="T66" fmla="*/ 56 w 75"/>
              <a:gd name="T67" fmla="*/ 161 h 725"/>
              <a:gd name="T68" fmla="*/ 32 w 75"/>
              <a:gd name="T69" fmla="*/ 129 h 725"/>
              <a:gd name="T70" fmla="*/ 0 w 75"/>
              <a:gd name="T71" fmla="*/ 81 h 725"/>
              <a:gd name="T72" fmla="*/ 32 w 75"/>
              <a:gd name="T73" fmla="*/ 32 h 725"/>
              <a:gd name="T74" fmla="*/ 56 w 75"/>
              <a:gd name="T75" fmla="*/ 0 h 725"/>
              <a:gd name="T76" fmla="*/ 75 w 75"/>
              <a:gd name="T77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5" h="725">
                <a:moveTo>
                  <a:pt x="75" y="0"/>
                </a:moveTo>
                <a:cubicBezTo>
                  <a:pt x="75" y="25"/>
                  <a:pt x="58" y="38"/>
                  <a:pt x="43" y="48"/>
                </a:cubicBezTo>
                <a:cubicBezTo>
                  <a:pt x="29" y="59"/>
                  <a:pt x="20" y="66"/>
                  <a:pt x="20" y="81"/>
                </a:cubicBezTo>
                <a:cubicBezTo>
                  <a:pt x="20" y="95"/>
                  <a:pt x="29" y="102"/>
                  <a:pt x="43" y="113"/>
                </a:cubicBezTo>
                <a:cubicBezTo>
                  <a:pt x="58" y="123"/>
                  <a:pt x="75" y="136"/>
                  <a:pt x="75" y="161"/>
                </a:cubicBezTo>
                <a:cubicBezTo>
                  <a:pt x="75" y="186"/>
                  <a:pt x="58" y="199"/>
                  <a:pt x="43" y="209"/>
                </a:cubicBezTo>
                <a:cubicBezTo>
                  <a:pt x="29" y="220"/>
                  <a:pt x="20" y="227"/>
                  <a:pt x="20" y="242"/>
                </a:cubicBezTo>
                <a:cubicBezTo>
                  <a:pt x="20" y="256"/>
                  <a:pt x="29" y="263"/>
                  <a:pt x="43" y="274"/>
                </a:cubicBezTo>
                <a:cubicBezTo>
                  <a:pt x="58" y="284"/>
                  <a:pt x="75" y="297"/>
                  <a:pt x="75" y="322"/>
                </a:cubicBezTo>
                <a:cubicBezTo>
                  <a:pt x="75" y="347"/>
                  <a:pt x="58" y="360"/>
                  <a:pt x="43" y="370"/>
                </a:cubicBezTo>
                <a:cubicBezTo>
                  <a:pt x="29" y="381"/>
                  <a:pt x="20" y="388"/>
                  <a:pt x="20" y="403"/>
                </a:cubicBezTo>
                <a:cubicBezTo>
                  <a:pt x="20" y="417"/>
                  <a:pt x="29" y="424"/>
                  <a:pt x="43" y="435"/>
                </a:cubicBezTo>
                <a:cubicBezTo>
                  <a:pt x="58" y="445"/>
                  <a:pt x="75" y="458"/>
                  <a:pt x="75" y="483"/>
                </a:cubicBezTo>
                <a:cubicBezTo>
                  <a:pt x="75" y="508"/>
                  <a:pt x="58" y="521"/>
                  <a:pt x="43" y="531"/>
                </a:cubicBezTo>
                <a:cubicBezTo>
                  <a:pt x="29" y="542"/>
                  <a:pt x="20" y="549"/>
                  <a:pt x="20" y="564"/>
                </a:cubicBezTo>
                <a:cubicBezTo>
                  <a:pt x="20" y="578"/>
                  <a:pt x="29" y="585"/>
                  <a:pt x="43" y="596"/>
                </a:cubicBezTo>
                <a:cubicBezTo>
                  <a:pt x="58" y="606"/>
                  <a:pt x="75" y="619"/>
                  <a:pt x="75" y="644"/>
                </a:cubicBezTo>
                <a:cubicBezTo>
                  <a:pt x="75" y="669"/>
                  <a:pt x="58" y="682"/>
                  <a:pt x="43" y="692"/>
                </a:cubicBezTo>
                <a:cubicBezTo>
                  <a:pt x="29" y="703"/>
                  <a:pt x="20" y="710"/>
                  <a:pt x="20" y="725"/>
                </a:cubicBezTo>
                <a:cubicBezTo>
                  <a:pt x="0" y="725"/>
                  <a:pt x="0" y="725"/>
                  <a:pt x="0" y="725"/>
                </a:cubicBezTo>
                <a:cubicBezTo>
                  <a:pt x="0" y="700"/>
                  <a:pt x="18" y="687"/>
                  <a:pt x="32" y="677"/>
                </a:cubicBezTo>
                <a:cubicBezTo>
                  <a:pt x="47" y="666"/>
                  <a:pt x="56" y="659"/>
                  <a:pt x="56" y="644"/>
                </a:cubicBezTo>
                <a:cubicBezTo>
                  <a:pt x="56" y="630"/>
                  <a:pt x="47" y="622"/>
                  <a:pt x="32" y="612"/>
                </a:cubicBezTo>
                <a:cubicBezTo>
                  <a:pt x="18" y="601"/>
                  <a:pt x="0" y="589"/>
                  <a:pt x="0" y="564"/>
                </a:cubicBezTo>
                <a:cubicBezTo>
                  <a:pt x="0" y="539"/>
                  <a:pt x="18" y="526"/>
                  <a:pt x="32" y="516"/>
                </a:cubicBezTo>
                <a:cubicBezTo>
                  <a:pt x="47" y="505"/>
                  <a:pt x="56" y="498"/>
                  <a:pt x="56" y="483"/>
                </a:cubicBezTo>
                <a:cubicBezTo>
                  <a:pt x="56" y="469"/>
                  <a:pt x="47" y="461"/>
                  <a:pt x="32" y="451"/>
                </a:cubicBezTo>
                <a:cubicBezTo>
                  <a:pt x="18" y="440"/>
                  <a:pt x="0" y="428"/>
                  <a:pt x="0" y="403"/>
                </a:cubicBezTo>
                <a:cubicBezTo>
                  <a:pt x="0" y="378"/>
                  <a:pt x="18" y="365"/>
                  <a:pt x="32" y="355"/>
                </a:cubicBezTo>
                <a:cubicBezTo>
                  <a:pt x="47" y="344"/>
                  <a:pt x="56" y="337"/>
                  <a:pt x="56" y="322"/>
                </a:cubicBezTo>
                <a:cubicBezTo>
                  <a:pt x="56" y="308"/>
                  <a:pt x="47" y="300"/>
                  <a:pt x="32" y="290"/>
                </a:cubicBezTo>
                <a:cubicBezTo>
                  <a:pt x="18" y="279"/>
                  <a:pt x="0" y="267"/>
                  <a:pt x="0" y="242"/>
                </a:cubicBezTo>
                <a:cubicBezTo>
                  <a:pt x="0" y="217"/>
                  <a:pt x="18" y="204"/>
                  <a:pt x="32" y="194"/>
                </a:cubicBezTo>
                <a:cubicBezTo>
                  <a:pt x="47" y="183"/>
                  <a:pt x="56" y="176"/>
                  <a:pt x="56" y="161"/>
                </a:cubicBezTo>
                <a:cubicBezTo>
                  <a:pt x="56" y="147"/>
                  <a:pt x="47" y="139"/>
                  <a:pt x="32" y="129"/>
                </a:cubicBezTo>
                <a:cubicBezTo>
                  <a:pt x="18" y="118"/>
                  <a:pt x="0" y="106"/>
                  <a:pt x="0" y="81"/>
                </a:cubicBezTo>
                <a:cubicBezTo>
                  <a:pt x="0" y="55"/>
                  <a:pt x="18" y="43"/>
                  <a:pt x="32" y="32"/>
                </a:cubicBezTo>
                <a:cubicBezTo>
                  <a:pt x="47" y="22"/>
                  <a:pt x="56" y="14"/>
                  <a:pt x="56" y="0"/>
                </a:cubicBezTo>
                <a:lnTo>
                  <a:pt x="75" y="0"/>
                </a:lnTo>
                <a:close/>
              </a:path>
            </a:pathLst>
          </a:custGeom>
          <a:solidFill>
            <a:srgbClr val="584E8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12" name="Freeform 7"/>
          <p:cNvSpPr>
            <a:spLocks noEditPoints="1"/>
          </p:cNvSpPr>
          <p:nvPr/>
        </p:nvSpPr>
        <p:spPr bwMode="auto">
          <a:xfrm>
            <a:off x="942822" y="5702042"/>
            <a:ext cx="222095" cy="222095"/>
          </a:xfrm>
          <a:custGeom>
            <a:avLst/>
            <a:gdLst>
              <a:gd name="T0" fmla="*/ 94 w 188"/>
              <a:gd name="T1" fmla="*/ 188 h 188"/>
              <a:gd name="T2" fmla="*/ 0 w 188"/>
              <a:gd name="T3" fmla="*/ 94 h 188"/>
              <a:gd name="T4" fmla="*/ 94 w 188"/>
              <a:gd name="T5" fmla="*/ 0 h 188"/>
              <a:gd name="T6" fmla="*/ 188 w 188"/>
              <a:gd name="T7" fmla="*/ 94 h 188"/>
              <a:gd name="T8" fmla="*/ 94 w 188"/>
              <a:gd name="T9" fmla="*/ 188 h 188"/>
              <a:gd name="T10" fmla="*/ 94 w 188"/>
              <a:gd name="T11" fmla="*/ 34 h 188"/>
              <a:gd name="T12" fmla="*/ 33 w 188"/>
              <a:gd name="T13" fmla="*/ 94 h 188"/>
              <a:gd name="T14" fmla="*/ 94 w 188"/>
              <a:gd name="T15" fmla="*/ 155 h 188"/>
              <a:gd name="T16" fmla="*/ 154 w 188"/>
              <a:gd name="T17" fmla="*/ 94 h 188"/>
              <a:gd name="T18" fmla="*/ 94 w 188"/>
              <a:gd name="T19" fmla="*/ 34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8" h="188">
                <a:moveTo>
                  <a:pt x="94" y="188"/>
                </a:moveTo>
                <a:cubicBezTo>
                  <a:pt x="42" y="188"/>
                  <a:pt x="0" y="146"/>
                  <a:pt x="0" y="94"/>
                </a:cubicBezTo>
                <a:cubicBezTo>
                  <a:pt x="0" y="43"/>
                  <a:pt x="42" y="0"/>
                  <a:pt x="94" y="0"/>
                </a:cubicBezTo>
                <a:cubicBezTo>
                  <a:pt x="145" y="0"/>
                  <a:pt x="188" y="43"/>
                  <a:pt x="188" y="94"/>
                </a:cubicBezTo>
                <a:cubicBezTo>
                  <a:pt x="188" y="146"/>
                  <a:pt x="145" y="188"/>
                  <a:pt x="94" y="188"/>
                </a:cubicBezTo>
                <a:close/>
                <a:moveTo>
                  <a:pt x="94" y="34"/>
                </a:moveTo>
                <a:cubicBezTo>
                  <a:pt x="60" y="34"/>
                  <a:pt x="33" y="61"/>
                  <a:pt x="33" y="94"/>
                </a:cubicBezTo>
                <a:cubicBezTo>
                  <a:pt x="33" y="128"/>
                  <a:pt x="60" y="155"/>
                  <a:pt x="94" y="155"/>
                </a:cubicBezTo>
                <a:cubicBezTo>
                  <a:pt x="127" y="155"/>
                  <a:pt x="154" y="128"/>
                  <a:pt x="154" y="94"/>
                </a:cubicBezTo>
                <a:cubicBezTo>
                  <a:pt x="154" y="61"/>
                  <a:pt x="127" y="34"/>
                  <a:pt x="94" y="34"/>
                </a:cubicBezTo>
                <a:close/>
              </a:path>
            </a:pathLst>
          </a:custGeom>
          <a:solidFill>
            <a:srgbClr val="584E8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2404744" y="1256516"/>
            <a:ext cx="3818469" cy="2563186"/>
          </a:xfrm>
          <a:prstGeom prst="rect">
            <a:avLst/>
          </a:prstGeom>
          <a:solidFill>
            <a:srgbClr val="584E8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2664350" y="2439805"/>
            <a:ext cx="3394277" cy="3572926"/>
          </a:xfrm>
          <a:prstGeom prst="rect">
            <a:avLst/>
          </a:prstGeom>
          <a:noFill/>
          <a:ln w="7938" cap="flat">
            <a:solidFill>
              <a:srgbClr val="584E8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1325115" y="5538202"/>
            <a:ext cx="2160260" cy="385934"/>
          </a:xfrm>
          <a:prstGeom prst="rect">
            <a:avLst/>
          </a:prstGeom>
          <a:solidFill>
            <a:srgbClr val="FB954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sp>
        <p:nvSpPr>
          <p:cNvPr id="17" name="Rectangle 12"/>
          <p:cNvSpPr>
            <a:spLocks noChangeArrowheads="1"/>
          </p:cNvSpPr>
          <p:nvPr/>
        </p:nvSpPr>
        <p:spPr bwMode="auto">
          <a:xfrm>
            <a:off x="937967" y="3375514"/>
            <a:ext cx="387148" cy="2162688"/>
          </a:xfrm>
          <a:prstGeom prst="rect">
            <a:avLst/>
          </a:prstGeom>
          <a:solidFill>
            <a:srgbClr val="FB954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Manrope SemiBold" charset="0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11275559" y="1363315"/>
            <a:ext cx="466034" cy="748810"/>
            <a:chOff x="10731248" y="2049954"/>
            <a:chExt cx="463947" cy="745456"/>
          </a:xfrm>
          <a:solidFill>
            <a:srgbClr val="FB954C"/>
          </a:solidFill>
        </p:grpSpPr>
        <p:sp>
          <p:nvSpPr>
            <p:cNvPr id="73" name="Freeform 14"/>
            <p:cNvSpPr/>
            <p:nvPr/>
          </p:nvSpPr>
          <p:spPr bwMode="auto">
            <a:xfrm>
              <a:off x="10731248" y="2748290"/>
              <a:ext cx="45911" cy="47120"/>
            </a:xfrm>
            <a:custGeom>
              <a:avLst/>
              <a:gdLst>
                <a:gd name="T0" fmla="*/ 31 w 38"/>
                <a:gd name="T1" fmla="*/ 0 h 39"/>
                <a:gd name="T2" fmla="*/ 38 w 38"/>
                <a:gd name="T3" fmla="*/ 7 h 39"/>
                <a:gd name="T4" fmla="*/ 7 w 38"/>
                <a:gd name="T5" fmla="*/ 39 h 39"/>
                <a:gd name="T6" fmla="*/ 0 w 38"/>
                <a:gd name="T7" fmla="*/ 31 h 39"/>
                <a:gd name="T8" fmla="*/ 31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31" y="0"/>
                  </a:moveTo>
                  <a:lnTo>
                    <a:pt x="38" y="7"/>
                  </a:lnTo>
                  <a:lnTo>
                    <a:pt x="7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74" name="Freeform 15"/>
            <p:cNvSpPr/>
            <p:nvPr/>
          </p:nvSpPr>
          <p:spPr bwMode="auto">
            <a:xfrm>
              <a:off x="10731248" y="2748290"/>
              <a:ext cx="45911" cy="47120"/>
            </a:xfrm>
            <a:custGeom>
              <a:avLst/>
              <a:gdLst>
                <a:gd name="T0" fmla="*/ 7 w 38"/>
                <a:gd name="T1" fmla="*/ 0 h 39"/>
                <a:gd name="T2" fmla="*/ 38 w 38"/>
                <a:gd name="T3" fmla="*/ 31 h 39"/>
                <a:gd name="T4" fmla="*/ 31 w 38"/>
                <a:gd name="T5" fmla="*/ 39 h 39"/>
                <a:gd name="T6" fmla="*/ 0 w 38"/>
                <a:gd name="T7" fmla="*/ 7 h 39"/>
                <a:gd name="T8" fmla="*/ 7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7" y="0"/>
                  </a:moveTo>
                  <a:lnTo>
                    <a:pt x="38" y="31"/>
                  </a:lnTo>
                  <a:lnTo>
                    <a:pt x="31" y="39"/>
                  </a:lnTo>
                  <a:lnTo>
                    <a:pt x="0" y="7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75" name="Freeform 16"/>
            <p:cNvSpPr/>
            <p:nvPr/>
          </p:nvSpPr>
          <p:spPr bwMode="auto">
            <a:xfrm>
              <a:off x="10731248" y="2608140"/>
              <a:ext cx="45911" cy="47120"/>
            </a:xfrm>
            <a:custGeom>
              <a:avLst/>
              <a:gdLst>
                <a:gd name="T0" fmla="*/ 31 w 38"/>
                <a:gd name="T1" fmla="*/ 0 h 39"/>
                <a:gd name="T2" fmla="*/ 38 w 38"/>
                <a:gd name="T3" fmla="*/ 8 h 39"/>
                <a:gd name="T4" fmla="*/ 7 w 38"/>
                <a:gd name="T5" fmla="*/ 39 h 39"/>
                <a:gd name="T6" fmla="*/ 0 w 38"/>
                <a:gd name="T7" fmla="*/ 31 h 39"/>
                <a:gd name="T8" fmla="*/ 31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31" y="0"/>
                  </a:moveTo>
                  <a:lnTo>
                    <a:pt x="38" y="8"/>
                  </a:lnTo>
                  <a:lnTo>
                    <a:pt x="7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76" name="Freeform 17"/>
            <p:cNvSpPr/>
            <p:nvPr/>
          </p:nvSpPr>
          <p:spPr bwMode="auto">
            <a:xfrm>
              <a:off x="10731248" y="2608140"/>
              <a:ext cx="45911" cy="47120"/>
            </a:xfrm>
            <a:custGeom>
              <a:avLst/>
              <a:gdLst>
                <a:gd name="T0" fmla="*/ 7 w 38"/>
                <a:gd name="T1" fmla="*/ 0 h 39"/>
                <a:gd name="T2" fmla="*/ 38 w 38"/>
                <a:gd name="T3" fmla="*/ 31 h 39"/>
                <a:gd name="T4" fmla="*/ 31 w 38"/>
                <a:gd name="T5" fmla="*/ 39 h 39"/>
                <a:gd name="T6" fmla="*/ 0 w 38"/>
                <a:gd name="T7" fmla="*/ 8 h 39"/>
                <a:gd name="T8" fmla="*/ 7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7" y="0"/>
                  </a:moveTo>
                  <a:lnTo>
                    <a:pt x="38" y="31"/>
                  </a:lnTo>
                  <a:lnTo>
                    <a:pt x="31" y="39"/>
                  </a:lnTo>
                  <a:lnTo>
                    <a:pt x="0" y="8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77" name="Freeform 18"/>
            <p:cNvSpPr/>
            <p:nvPr/>
          </p:nvSpPr>
          <p:spPr bwMode="auto">
            <a:xfrm>
              <a:off x="10731248" y="2469198"/>
              <a:ext cx="45911" cy="45911"/>
            </a:xfrm>
            <a:custGeom>
              <a:avLst/>
              <a:gdLst>
                <a:gd name="T0" fmla="*/ 31 w 38"/>
                <a:gd name="T1" fmla="*/ 0 h 38"/>
                <a:gd name="T2" fmla="*/ 38 w 38"/>
                <a:gd name="T3" fmla="*/ 8 h 38"/>
                <a:gd name="T4" fmla="*/ 7 w 38"/>
                <a:gd name="T5" fmla="*/ 38 h 38"/>
                <a:gd name="T6" fmla="*/ 0 w 38"/>
                <a:gd name="T7" fmla="*/ 30 h 38"/>
                <a:gd name="T8" fmla="*/ 31 w 38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31" y="0"/>
                  </a:moveTo>
                  <a:lnTo>
                    <a:pt x="38" y="8"/>
                  </a:lnTo>
                  <a:lnTo>
                    <a:pt x="7" y="38"/>
                  </a:lnTo>
                  <a:lnTo>
                    <a:pt x="0" y="30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78" name="Freeform 19"/>
            <p:cNvSpPr/>
            <p:nvPr/>
          </p:nvSpPr>
          <p:spPr bwMode="auto">
            <a:xfrm>
              <a:off x="10731248" y="2469198"/>
              <a:ext cx="45911" cy="45911"/>
            </a:xfrm>
            <a:custGeom>
              <a:avLst/>
              <a:gdLst>
                <a:gd name="T0" fmla="*/ 7 w 38"/>
                <a:gd name="T1" fmla="*/ 0 h 38"/>
                <a:gd name="T2" fmla="*/ 38 w 38"/>
                <a:gd name="T3" fmla="*/ 30 h 38"/>
                <a:gd name="T4" fmla="*/ 31 w 38"/>
                <a:gd name="T5" fmla="*/ 38 h 38"/>
                <a:gd name="T6" fmla="*/ 0 w 38"/>
                <a:gd name="T7" fmla="*/ 8 h 38"/>
                <a:gd name="T8" fmla="*/ 7 w 38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7" y="0"/>
                  </a:moveTo>
                  <a:lnTo>
                    <a:pt x="38" y="30"/>
                  </a:lnTo>
                  <a:lnTo>
                    <a:pt x="31" y="38"/>
                  </a:lnTo>
                  <a:lnTo>
                    <a:pt x="0" y="8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79" name="Freeform 20"/>
            <p:cNvSpPr/>
            <p:nvPr/>
          </p:nvSpPr>
          <p:spPr bwMode="auto">
            <a:xfrm>
              <a:off x="10731248" y="2330255"/>
              <a:ext cx="45911" cy="45911"/>
            </a:xfrm>
            <a:custGeom>
              <a:avLst/>
              <a:gdLst>
                <a:gd name="T0" fmla="*/ 31 w 38"/>
                <a:gd name="T1" fmla="*/ 0 h 38"/>
                <a:gd name="T2" fmla="*/ 38 w 38"/>
                <a:gd name="T3" fmla="*/ 7 h 38"/>
                <a:gd name="T4" fmla="*/ 7 w 38"/>
                <a:gd name="T5" fmla="*/ 38 h 38"/>
                <a:gd name="T6" fmla="*/ 0 w 38"/>
                <a:gd name="T7" fmla="*/ 31 h 38"/>
                <a:gd name="T8" fmla="*/ 31 w 38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31" y="0"/>
                  </a:moveTo>
                  <a:lnTo>
                    <a:pt x="38" y="7"/>
                  </a:lnTo>
                  <a:lnTo>
                    <a:pt x="7" y="38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80" name="Freeform 21"/>
            <p:cNvSpPr/>
            <p:nvPr/>
          </p:nvSpPr>
          <p:spPr bwMode="auto">
            <a:xfrm>
              <a:off x="10731248" y="2330255"/>
              <a:ext cx="45911" cy="45911"/>
            </a:xfrm>
            <a:custGeom>
              <a:avLst/>
              <a:gdLst>
                <a:gd name="T0" fmla="*/ 7 w 38"/>
                <a:gd name="T1" fmla="*/ 0 h 38"/>
                <a:gd name="T2" fmla="*/ 38 w 38"/>
                <a:gd name="T3" fmla="*/ 31 h 38"/>
                <a:gd name="T4" fmla="*/ 31 w 38"/>
                <a:gd name="T5" fmla="*/ 38 h 38"/>
                <a:gd name="T6" fmla="*/ 0 w 38"/>
                <a:gd name="T7" fmla="*/ 7 h 38"/>
                <a:gd name="T8" fmla="*/ 7 w 38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7" y="0"/>
                  </a:moveTo>
                  <a:lnTo>
                    <a:pt x="38" y="31"/>
                  </a:lnTo>
                  <a:lnTo>
                    <a:pt x="31" y="38"/>
                  </a:lnTo>
                  <a:lnTo>
                    <a:pt x="0" y="7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81" name="Freeform 22"/>
            <p:cNvSpPr/>
            <p:nvPr/>
          </p:nvSpPr>
          <p:spPr bwMode="auto">
            <a:xfrm>
              <a:off x="10731248" y="2190105"/>
              <a:ext cx="45911" cy="47120"/>
            </a:xfrm>
            <a:custGeom>
              <a:avLst/>
              <a:gdLst>
                <a:gd name="T0" fmla="*/ 31 w 38"/>
                <a:gd name="T1" fmla="*/ 0 h 39"/>
                <a:gd name="T2" fmla="*/ 38 w 38"/>
                <a:gd name="T3" fmla="*/ 8 h 39"/>
                <a:gd name="T4" fmla="*/ 7 w 38"/>
                <a:gd name="T5" fmla="*/ 39 h 39"/>
                <a:gd name="T6" fmla="*/ 0 w 38"/>
                <a:gd name="T7" fmla="*/ 31 h 39"/>
                <a:gd name="T8" fmla="*/ 31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31" y="0"/>
                  </a:moveTo>
                  <a:lnTo>
                    <a:pt x="38" y="8"/>
                  </a:lnTo>
                  <a:lnTo>
                    <a:pt x="7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82" name="Freeform 23"/>
            <p:cNvSpPr/>
            <p:nvPr/>
          </p:nvSpPr>
          <p:spPr bwMode="auto">
            <a:xfrm>
              <a:off x="10731248" y="2190105"/>
              <a:ext cx="45911" cy="47120"/>
            </a:xfrm>
            <a:custGeom>
              <a:avLst/>
              <a:gdLst>
                <a:gd name="T0" fmla="*/ 7 w 38"/>
                <a:gd name="T1" fmla="*/ 0 h 39"/>
                <a:gd name="T2" fmla="*/ 38 w 38"/>
                <a:gd name="T3" fmla="*/ 31 h 39"/>
                <a:gd name="T4" fmla="*/ 31 w 38"/>
                <a:gd name="T5" fmla="*/ 39 h 39"/>
                <a:gd name="T6" fmla="*/ 0 w 38"/>
                <a:gd name="T7" fmla="*/ 8 h 39"/>
                <a:gd name="T8" fmla="*/ 7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7" y="0"/>
                  </a:moveTo>
                  <a:lnTo>
                    <a:pt x="38" y="31"/>
                  </a:lnTo>
                  <a:lnTo>
                    <a:pt x="31" y="39"/>
                  </a:lnTo>
                  <a:lnTo>
                    <a:pt x="0" y="8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83" name="Freeform 24"/>
            <p:cNvSpPr/>
            <p:nvPr/>
          </p:nvSpPr>
          <p:spPr bwMode="auto">
            <a:xfrm>
              <a:off x="10731248" y="2049954"/>
              <a:ext cx="45911" cy="47120"/>
            </a:xfrm>
            <a:custGeom>
              <a:avLst/>
              <a:gdLst>
                <a:gd name="T0" fmla="*/ 31 w 38"/>
                <a:gd name="T1" fmla="*/ 0 h 39"/>
                <a:gd name="T2" fmla="*/ 38 w 38"/>
                <a:gd name="T3" fmla="*/ 8 h 39"/>
                <a:gd name="T4" fmla="*/ 7 w 38"/>
                <a:gd name="T5" fmla="*/ 39 h 39"/>
                <a:gd name="T6" fmla="*/ 0 w 38"/>
                <a:gd name="T7" fmla="*/ 31 h 39"/>
                <a:gd name="T8" fmla="*/ 31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31" y="0"/>
                  </a:moveTo>
                  <a:lnTo>
                    <a:pt x="38" y="8"/>
                  </a:lnTo>
                  <a:lnTo>
                    <a:pt x="7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84" name="Freeform 25"/>
            <p:cNvSpPr/>
            <p:nvPr/>
          </p:nvSpPr>
          <p:spPr bwMode="auto">
            <a:xfrm>
              <a:off x="10731248" y="2049954"/>
              <a:ext cx="45911" cy="47120"/>
            </a:xfrm>
            <a:custGeom>
              <a:avLst/>
              <a:gdLst>
                <a:gd name="T0" fmla="*/ 7 w 38"/>
                <a:gd name="T1" fmla="*/ 0 h 39"/>
                <a:gd name="T2" fmla="*/ 38 w 38"/>
                <a:gd name="T3" fmla="*/ 31 h 39"/>
                <a:gd name="T4" fmla="*/ 31 w 38"/>
                <a:gd name="T5" fmla="*/ 39 h 39"/>
                <a:gd name="T6" fmla="*/ 0 w 38"/>
                <a:gd name="T7" fmla="*/ 8 h 39"/>
                <a:gd name="T8" fmla="*/ 7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7" y="0"/>
                  </a:moveTo>
                  <a:lnTo>
                    <a:pt x="38" y="31"/>
                  </a:lnTo>
                  <a:lnTo>
                    <a:pt x="31" y="39"/>
                  </a:lnTo>
                  <a:lnTo>
                    <a:pt x="0" y="8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85" name="Freeform 26"/>
            <p:cNvSpPr/>
            <p:nvPr/>
          </p:nvSpPr>
          <p:spPr bwMode="auto">
            <a:xfrm>
              <a:off x="10870191" y="2748290"/>
              <a:ext cx="47120" cy="47120"/>
            </a:xfrm>
            <a:custGeom>
              <a:avLst/>
              <a:gdLst>
                <a:gd name="T0" fmla="*/ 31 w 39"/>
                <a:gd name="T1" fmla="*/ 0 h 39"/>
                <a:gd name="T2" fmla="*/ 39 w 39"/>
                <a:gd name="T3" fmla="*/ 7 h 39"/>
                <a:gd name="T4" fmla="*/ 8 w 39"/>
                <a:gd name="T5" fmla="*/ 39 h 39"/>
                <a:gd name="T6" fmla="*/ 0 w 39"/>
                <a:gd name="T7" fmla="*/ 31 h 39"/>
                <a:gd name="T8" fmla="*/ 31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31" y="0"/>
                  </a:moveTo>
                  <a:lnTo>
                    <a:pt x="39" y="7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86" name="Freeform 27"/>
            <p:cNvSpPr/>
            <p:nvPr/>
          </p:nvSpPr>
          <p:spPr bwMode="auto">
            <a:xfrm>
              <a:off x="10870191" y="2748290"/>
              <a:ext cx="47120" cy="47120"/>
            </a:xfrm>
            <a:custGeom>
              <a:avLst/>
              <a:gdLst>
                <a:gd name="T0" fmla="*/ 8 w 39"/>
                <a:gd name="T1" fmla="*/ 0 h 39"/>
                <a:gd name="T2" fmla="*/ 39 w 39"/>
                <a:gd name="T3" fmla="*/ 31 h 39"/>
                <a:gd name="T4" fmla="*/ 31 w 39"/>
                <a:gd name="T5" fmla="*/ 39 h 39"/>
                <a:gd name="T6" fmla="*/ 0 w 39"/>
                <a:gd name="T7" fmla="*/ 7 h 39"/>
                <a:gd name="T8" fmla="*/ 8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8" y="0"/>
                  </a:moveTo>
                  <a:lnTo>
                    <a:pt x="39" y="31"/>
                  </a:lnTo>
                  <a:lnTo>
                    <a:pt x="31" y="39"/>
                  </a:lnTo>
                  <a:lnTo>
                    <a:pt x="0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87" name="Freeform 28"/>
            <p:cNvSpPr/>
            <p:nvPr/>
          </p:nvSpPr>
          <p:spPr bwMode="auto">
            <a:xfrm>
              <a:off x="10870191" y="2608140"/>
              <a:ext cx="47120" cy="47120"/>
            </a:xfrm>
            <a:custGeom>
              <a:avLst/>
              <a:gdLst>
                <a:gd name="T0" fmla="*/ 31 w 39"/>
                <a:gd name="T1" fmla="*/ 0 h 39"/>
                <a:gd name="T2" fmla="*/ 39 w 39"/>
                <a:gd name="T3" fmla="*/ 8 h 39"/>
                <a:gd name="T4" fmla="*/ 8 w 39"/>
                <a:gd name="T5" fmla="*/ 39 h 39"/>
                <a:gd name="T6" fmla="*/ 0 w 39"/>
                <a:gd name="T7" fmla="*/ 31 h 39"/>
                <a:gd name="T8" fmla="*/ 31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31" y="0"/>
                  </a:moveTo>
                  <a:lnTo>
                    <a:pt x="39" y="8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88" name="Freeform 29"/>
            <p:cNvSpPr/>
            <p:nvPr/>
          </p:nvSpPr>
          <p:spPr bwMode="auto">
            <a:xfrm>
              <a:off x="10870191" y="2608140"/>
              <a:ext cx="47120" cy="47120"/>
            </a:xfrm>
            <a:custGeom>
              <a:avLst/>
              <a:gdLst>
                <a:gd name="T0" fmla="*/ 8 w 39"/>
                <a:gd name="T1" fmla="*/ 0 h 39"/>
                <a:gd name="T2" fmla="*/ 39 w 39"/>
                <a:gd name="T3" fmla="*/ 31 h 39"/>
                <a:gd name="T4" fmla="*/ 31 w 39"/>
                <a:gd name="T5" fmla="*/ 39 h 39"/>
                <a:gd name="T6" fmla="*/ 0 w 39"/>
                <a:gd name="T7" fmla="*/ 8 h 39"/>
                <a:gd name="T8" fmla="*/ 8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8" y="0"/>
                  </a:moveTo>
                  <a:lnTo>
                    <a:pt x="39" y="31"/>
                  </a:lnTo>
                  <a:lnTo>
                    <a:pt x="31" y="39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89" name="Freeform 30"/>
            <p:cNvSpPr/>
            <p:nvPr/>
          </p:nvSpPr>
          <p:spPr bwMode="auto">
            <a:xfrm>
              <a:off x="10870191" y="2469198"/>
              <a:ext cx="47120" cy="45911"/>
            </a:xfrm>
            <a:custGeom>
              <a:avLst/>
              <a:gdLst>
                <a:gd name="T0" fmla="*/ 31 w 39"/>
                <a:gd name="T1" fmla="*/ 0 h 38"/>
                <a:gd name="T2" fmla="*/ 39 w 39"/>
                <a:gd name="T3" fmla="*/ 8 h 38"/>
                <a:gd name="T4" fmla="*/ 8 w 39"/>
                <a:gd name="T5" fmla="*/ 38 h 38"/>
                <a:gd name="T6" fmla="*/ 0 w 39"/>
                <a:gd name="T7" fmla="*/ 30 h 38"/>
                <a:gd name="T8" fmla="*/ 31 w 3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8">
                  <a:moveTo>
                    <a:pt x="31" y="0"/>
                  </a:moveTo>
                  <a:lnTo>
                    <a:pt x="39" y="8"/>
                  </a:lnTo>
                  <a:lnTo>
                    <a:pt x="8" y="38"/>
                  </a:lnTo>
                  <a:lnTo>
                    <a:pt x="0" y="30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90" name="Freeform 31"/>
            <p:cNvSpPr/>
            <p:nvPr/>
          </p:nvSpPr>
          <p:spPr bwMode="auto">
            <a:xfrm>
              <a:off x="10870191" y="2469198"/>
              <a:ext cx="47120" cy="45911"/>
            </a:xfrm>
            <a:custGeom>
              <a:avLst/>
              <a:gdLst>
                <a:gd name="T0" fmla="*/ 8 w 39"/>
                <a:gd name="T1" fmla="*/ 0 h 38"/>
                <a:gd name="T2" fmla="*/ 39 w 39"/>
                <a:gd name="T3" fmla="*/ 30 h 38"/>
                <a:gd name="T4" fmla="*/ 31 w 39"/>
                <a:gd name="T5" fmla="*/ 38 h 38"/>
                <a:gd name="T6" fmla="*/ 0 w 39"/>
                <a:gd name="T7" fmla="*/ 8 h 38"/>
                <a:gd name="T8" fmla="*/ 8 w 3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8">
                  <a:moveTo>
                    <a:pt x="8" y="0"/>
                  </a:moveTo>
                  <a:lnTo>
                    <a:pt x="39" y="30"/>
                  </a:lnTo>
                  <a:lnTo>
                    <a:pt x="31" y="38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91" name="Freeform 32"/>
            <p:cNvSpPr/>
            <p:nvPr/>
          </p:nvSpPr>
          <p:spPr bwMode="auto">
            <a:xfrm>
              <a:off x="10870191" y="2330255"/>
              <a:ext cx="47120" cy="45911"/>
            </a:xfrm>
            <a:custGeom>
              <a:avLst/>
              <a:gdLst>
                <a:gd name="T0" fmla="*/ 31 w 39"/>
                <a:gd name="T1" fmla="*/ 0 h 38"/>
                <a:gd name="T2" fmla="*/ 39 w 39"/>
                <a:gd name="T3" fmla="*/ 7 h 38"/>
                <a:gd name="T4" fmla="*/ 8 w 39"/>
                <a:gd name="T5" fmla="*/ 38 h 38"/>
                <a:gd name="T6" fmla="*/ 0 w 39"/>
                <a:gd name="T7" fmla="*/ 31 h 38"/>
                <a:gd name="T8" fmla="*/ 31 w 3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8">
                  <a:moveTo>
                    <a:pt x="31" y="0"/>
                  </a:moveTo>
                  <a:lnTo>
                    <a:pt x="39" y="7"/>
                  </a:lnTo>
                  <a:lnTo>
                    <a:pt x="8" y="38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92" name="Freeform 33"/>
            <p:cNvSpPr/>
            <p:nvPr/>
          </p:nvSpPr>
          <p:spPr bwMode="auto">
            <a:xfrm>
              <a:off x="10870191" y="2330255"/>
              <a:ext cx="47120" cy="45911"/>
            </a:xfrm>
            <a:custGeom>
              <a:avLst/>
              <a:gdLst>
                <a:gd name="T0" fmla="*/ 8 w 39"/>
                <a:gd name="T1" fmla="*/ 0 h 38"/>
                <a:gd name="T2" fmla="*/ 39 w 39"/>
                <a:gd name="T3" fmla="*/ 31 h 38"/>
                <a:gd name="T4" fmla="*/ 31 w 39"/>
                <a:gd name="T5" fmla="*/ 38 h 38"/>
                <a:gd name="T6" fmla="*/ 0 w 39"/>
                <a:gd name="T7" fmla="*/ 7 h 38"/>
                <a:gd name="T8" fmla="*/ 8 w 3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8">
                  <a:moveTo>
                    <a:pt x="8" y="0"/>
                  </a:moveTo>
                  <a:lnTo>
                    <a:pt x="39" y="31"/>
                  </a:lnTo>
                  <a:lnTo>
                    <a:pt x="31" y="38"/>
                  </a:lnTo>
                  <a:lnTo>
                    <a:pt x="0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93" name="Freeform 34"/>
            <p:cNvSpPr/>
            <p:nvPr/>
          </p:nvSpPr>
          <p:spPr bwMode="auto">
            <a:xfrm>
              <a:off x="10870191" y="2190105"/>
              <a:ext cx="47120" cy="47120"/>
            </a:xfrm>
            <a:custGeom>
              <a:avLst/>
              <a:gdLst>
                <a:gd name="T0" fmla="*/ 31 w 39"/>
                <a:gd name="T1" fmla="*/ 0 h 39"/>
                <a:gd name="T2" fmla="*/ 39 w 39"/>
                <a:gd name="T3" fmla="*/ 8 h 39"/>
                <a:gd name="T4" fmla="*/ 8 w 39"/>
                <a:gd name="T5" fmla="*/ 39 h 39"/>
                <a:gd name="T6" fmla="*/ 0 w 39"/>
                <a:gd name="T7" fmla="*/ 31 h 39"/>
                <a:gd name="T8" fmla="*/ 31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31" y="0"/>
                  </a:moveTo>
                  <a:lnTo>
                    <a:pt x="39" y="8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94" name="Freeform 35"/>
            <p:cNvSpPr/>
            <p:nvPr/>
          </p:nvSpPr>
          <p:spPr bwMode="auto">
            <a:xfrm>
              <a:off x="10870191" y="2190105"/>
              <a:ext cx="47120" cy="47120"/>
            </a:xfrm>
            <a:custGeom>
              <a:avLst/>
              <a:gdLst>
                <a:gd name="T0" fmla="*/ 8 w 39"/>
                <a:gd name="T1" fmla="*/ 0 h 39"/>
                <a:gd name="T2" fmla="*/ 39 w 39"/>
                <a:gd name="T3" fmla="*/ 31 h 39"/>
                <a:gd name="T4" fmla="*/ 31 w 39"/>
                <a:gd name="T5" fmla="*/ 39 h 39"/>
                <a:gd name="T6" fmla="*/ 0 w 39"/>
                <a:gd name="T7" fmla="*/ 8 h 39"/>
                <a:gd name="T8" fmla="*/ 8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8" y="0"/>
                  </a:moveTo>
                  <a:lnTo>
                    <a:pt x="39" y="31"/>
                  </a:lnTo>
                  <a:lnTo>
                    <a:pt x="31" y="39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95" name="Freeform 36"/>
            <p:cNvSpPr/>
            <p:nvPr/>
          </p:nvSpPr>
          <p:spPr bwMode="auto">
            <a:xfrm>
              <a:off x="10870191" y="2049954"/>
              <a:ext cx="47120" cy="47120"/>
            </a:xfrm>
            <a:custGeom>
              <a:avLst/>
              <a:gdLst>
                <a:gd name="T0" fmla="*/ 31 w 39"/>
                <a:gd name="T1" fmla="*/ 0 h 39"/>
                <a:gd name="T2" fmla="*/ 39 w 39"/>
                <a:gd name="T3" fmla="*/ 8 h 39"/>
                <a:gd name="T4" fmla="*/ 8 w 39"/>
                <a:gd name="T5" fmla="*/ 39 h 39"/>
                <a:gd name="T6" fmla="*/ 0 w 39"/>
                <a:gd name="T7" fmla="*/ 31 h 39"/>
                <a:gd name="T8" fmla="*/ 31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31" y="0"/>
                  </a:moveTo>
                  <a:lnTo>
                    <a:pt x="39" y="8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96" name="Freeform 37"/>
            <p:cNvSpPr/>
            <p:nvPr/>
          </p:nvSpPr>
          <p:spPr bwMode="auto">
            <a:xfrm>
              <a:off x="10870191" y="2049954"/>
              <a:ext cx="47120" cy="47120"/>
            </a:xfrm>
            <a:custGeom>
              <a:avLst/>
              <a:gdLst>
                <a:gd name="T0" fmla="*/ 8 w 39"/>
                <a:gd name="T1" fmla="*/ 0 h 39"/>
                <a:gd name="T2" fmla="*/ 39 w 39"/>
                <a:gd name="T3" fmla="*/ 31 h 39"/>
                <a:gd name="T4" fmla="*/ 31 w 39"/>
                <a:gd name="T5" fmla="*/ 39 h 39"/>
                <a:gd name="T6" fmla="*/ 0 w 39"/>
                <a:gd name="T7" fmla="*/ 8 h 39"/>
                <a:gd name="T8" fmla="*/ 8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8" y="0"/>
                  </a:moveTo>
                  <a:lnTo>
                    <a:pt x="39" y="31"/>
                  </a:lnTo>
                  <a:lnTo>
                    <a:pt x="31" y="39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97" name="Freeform 38"/>
            <p:cNvSpPr/>
            <p:nvPr/>
          </p:nvSpPr>
          <p:spPr bwMode="auto">
            <a:xfrm>
              <a:off x="11010341" y="2748290"/>
              <a:ext cx="45911" cy="47120"/>
            </a:xfrm>
            <a:custGeom>
              <a:avLst/>
              <a:gdLst>
                <a:gd name="T0" fmla="*/ 30 w 38"/>
                <a:gd name="T1" fmla="*/ 0 h 39"/>
                <a:gd name="T2" fmla="*/ 38 w 38"/>
                <a:gd name="T3" fmla="*/ 7 h 39"/>
                <a:gd name="T4" fmla="*/ 8 w 38"/>
                <a:gd name="T5" fmla="*/ 39 h 39"/>
                <a:gd name="T6" fmla="*/ 0 w 38"/>
                <a:gd name="T7" fmla="*/ 31 h 39"/>
                <a:gd name="T8" fmla="*/ 30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30" y="0"/>
                  </a:moveTo>
                  <a:lnTo>
                    <a:pt x="38" y="7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98" name="Freeform 39"/>
            <p:cNvSpPr/>
            <p:nvPr/>
          </p:nvSpPr>
          <p:spPr bwMode="auto">
            <a:xfrm>
              <a:off x="11010341" y="2748290"/>
              <a:ext cx="45911" cy="47120"/>
            </a:xfrm>
            <a:custGeom>
              <a:avLst/>
              <a:gdLst>
                <a:gd name="T0" fmla="*/ 8 w 38"/>
                <a:gd name="T1" fmla="*/ 0 h 39"/>
                <a:gd name="T2" fmla="*/ 38 w 38"/>
                <a:gd name="T3" fmla="*/ 31 h 39"/>
                <a:gd name="T4" fmla="*/ 30 w 38"/>
                <a:gd name="T5" fmla="*/ 39 h 39"/>
                <a:gd name="T6" fmla="*/ 0 w 38"/>
                <a:gd name="T7" fmla="*/ 7 h 39"/>
                <a:gd name="T8" fmla="*/ 8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8" y="0"/>
                  </a:moveTo>
                  <a:lnTo>
                    <a:pt x="38" y="31"/>
                  </a:lnTo>
                  <a:lnTo>
                    <a:pt x="30" y="39"/>
                  </a:lnTo>
                  <a:lnTo>
                    <a:pt x="0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99" name="Freeform 40"/>
            <p:cNvSpPr/>
            <p:nvPr/>
          </p:nvSpPr>
          <p:spPr bwMode="auto">
            <a:xfrm>
              <a:off x="11010341" y="2608140"/>
              <a:ext cx="45911" cy="47120"/>
            </a:xfrm>
            <a:custGeom>
              <a:avLst/>
              <a:gdLst>
                <a:gd name="T0" fmla="*/ 30 w 38"/>
                <a:gd name="T1" fmla="*/ 0 h 39"/>
                <a:gd name="T2" fmla="*/ 38 w 38"/>
                <a:gd name="T3" fmla="*/ 8 h 39"/>
                <a:gd name="T4" fmla="*/ 8 w 38"/>
                <a:gd name="T5" fmla="*/ 39 h 39"/>
                <a:gd name="T6" fmla="*/ 0 w 38"/>
                <a:gd name="T7" fmla="*/ 31 h 39"/>
                <a:gd name="T8" fmla="*/ 30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30" y="0"/>
                  </a:moveTo>
                  <a:lnTo>
                    <a:pt x="38" y="8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00" name="Freeform 41"/>
            <p:cNvSpPr/>
            <p:nvPr/>
          </p:nvSpPr>
          <p:spPr bwMode="auto">
            <a:xfrm>
              <a:off x="11010341" y="2608140"/>
              <a:ext cx="45911" cy="47120"/>
            </a:xfrm>
            <a:custGeom>
              <a:avLst/>
              <a:gdLst>
                <a:gd name="T0" fmla="*/ 8 w 38"/>
                <a:gd name="T1" fmla="*/ 0 h 39"/>
                <a:gd name="T2" fmla="*/ 38 w 38"/>
                <a:gd name="T3" fmla="*/ 31 h 39"/>
                <a:gd name="T4" fmla="*/ 30 w 38"/>
                <a:gd name="T5" fmla="*/ 39 h 39"/>
                <a:gd name="T6" fmla="*/ 0 w 38"/>
                <a:gd name="T7" fmla="*/ 8 h 39"/>
                <a:gd name="T8" fmla="*/ 8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8" y="0"/>
                  </a:moveTo>
                  <a:lnTo>
                    <a:pt x="38" y="31"/>
                  </a:lnTo>
                  <a:lnTo>
                    <a:pt x="30" y="39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01" name="Freeform 42"/>
            <p:cNvSpPr/>
            <p:nvPr/>
          </p:nvSpPr>
          <p:spPr bwMode="auto">
            <a:xfrm>
              <a:off x="11010341" y="2469198"/>
              <a:ext cx="45911" cy="45911"/>
            </a:xfrm>
            <a:custGeom>
              <a:avLst/>
              <a:gdLst>
                <a:gd name="T0" fmla="*/ 30 w 38"/>
                <a:gd name="T1" fmla="*/ 0 h 38"/>
                <a:gd name="T2" fmla="*/ 38 w 38"/>
                <a:gd name="T3" fmla="*/ 8 h 38"/>
                <a:gd name="T4" fmla="*/ 8 w 38"/>
                <a:gd name="T5" fmla="*/ 38 h 38"/>
                <a:gd name="T6" fmla="*/ 0 w 38"/>
                <a:gd name="T7" fmla="*/ 30 h 38"/>
                <a:gd name="T8" fmla="*/ 30 w 38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30" y="0"/>
                  </a:moveTo>
                  <a:lnTo>
                    <a:pt x="38" y="8"/>
                  </a:lnTo>
                  <a:lnTo>
                    <a:pt x="8" y="38"/>
                  </a:lnTo>
                  <a:lnTo>
                    <a:pt x="0" y="3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02" name="Freeform 43"/>
            <p:cNvSpPr/>
            <p:nvPr/>
          </p:nvSpPr>
          <p:spPr bwMode="auto">
            <a:xfrm>
              <a:off x="11010341" y="2469198"/>
              <a:ext cx="45911" cy="45911"/>
            </a:xfrm>
            <a:custGeom>
              <a:avLst/>
              <a:gdLst>
                <a:gd name="T0" fmla="*/ 8 w 38"/>
                <a:gd name="T1" fmla="*/ 0 h 38"/>
                <a:gd name="T2" fmla="*/ 38 w 38"/>
                <a:gd name="T3" fmla="*/ 30 h 38"/>
                <a:gd name="T4" fmla="*/ 30 w 38"/>
                <a:gd name="T5" fmla="*/ 38 h 38"/>
                <a:gd name="T6" fmla="*/ 0 w 38"/>
                <a:gd name="T7" fmla="*/ 8 h 38"/>
                <a:gd name="T8" fmla="*/ 8 w 38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8" y="0"/>
                  </a:moveTo>
                  <a:lnTo>
                    <a:pt x="38" y="30"/>
                  </a:lnTo>
                  <a:lnTo>
                    <a:pt x="30" y="38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03" name="Freeform 44"/>
            <p:cNvSpPr/>
            <p:nvPr/>
          </p:nvSpPr>
          <p:spPr bwMode="auto">
            <a:xfrm>
              <a:off x="11010341" y="2330255"/>
              <a:ext cx="45911" cy="45911"/>
            </a:xfrm>
            <a:custGeom>
              <a:avLst/>
              <a:gdLst>
                <a:gd name="T0" fmla="*/ 30 w 38"/>
                <a:gd name="T1" fmla="*/ 0 h 38"/>
                <a:gd name="T2" fmla="*/ 38 w 38"/>
                <a:gd name="T3" fmla="*/ 7 h 38"/>
                <a:gd name="T4" fmla="*/ 8 w 38"/>
                <a:gd name="T5" fmla="*/ 38 h 38"/>
                <a:gd name="T6" fmla="*/ 0 w 38"/>
                <a:gd name="T7" fmla="*/ 31 h 38"/>
                <a:gd name="T8" fmla="*/ 30 w 38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30" y="0"/>
                  </a:moveTo>
                  <a:lnTo>
                    <a:pt x="38" y="7"/>
                  </a:lnTo>
                  <a:lnTo>
                    <a:pt x="8" y="38"/>
                  </a:lnTo>
                  <a:lnTo>
                    <a:pt x="0" y="31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04" name="Freeform 45"/>
            <p:cNvSpPr/>
            <p:nvPr/>
          </p:nvSpPr>
          <p:spPr bwMode="auto">
            <a:xfrm>
              <a:off x="11010341" y="2330255"/>
              <a:ext cx="45911" cy="45911"/>
            </a:xfrm>
            <a:custGeom>
              <a:avLst/>
              <a:gdLst>
                <a:gd name="T0" fmla="*/ 8 w 38"/>
                <a:gd name="T1" fmla="*/ 0 h 38"/>
                <a:gd name="T2" fmla="*/ 38 w 38"/>
                <a:gd name="T3" fmla="*/ 31 h 38"/>
                <a:gd name="T4" fmla="*/ 30 w 38"/>
                <a:gd name="T5" fmla="*/ 38 h 38"/>
                <a:gd name="T6" fmla="*/ 0 w 38"/>
                <a:gd name="T7" fmla="*/ 7 h 38"/>
                <a:gd name="T8" fmla="*/ 8 w 38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8" y="0"/>
                  </a:moveTo>
                  <a:lnTo>
                    <a:pt x="38" y="31"/>
                  </a:lnTo>
                  <a:lnTo>
                    <a:pt x="30" y="38"/>
                  </a:lnTo>
                  <a:lnTo>
                    <a:pt x="0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05" name="Freeform 46"/>
            <p:cNvSpPr/>
            <p:nvPr/>
          </p:nvSpPr>
          <p:spPr bwMode="auto">
            <a:xfrm>
              <a:off x="11010341" y="2190105"/>
              <a:ext cx="45911" cy="47120"/>
            </a:xfrm>
            <a:custGeom>
              <a:avLst/>
              <a:gdLst>
                <a:gd name="T0" fmla="*/ 30 w 38"/>
                <a:gd name="T1" fmla="*/ 0 h 39"/>
                <a:gd name="T2" fmla="*/ 38 w 38"/>
                <a:gd name="T3" fmla="*/ 8 h 39"/>
                <a:gd name="T4" fmla="*/ 8 w 38"/>
                <a:gd name="T5" fmla="*/ 39 h 39"/>
                <a:gd name="T6" fmla="*/ 0 w 38"/>
                <a:gd name="T7" fmla="*/ 31 h 39"/>
                <a:gd name="T8" fmla="*/ 30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30" y="0"/>
                  </a:moveTo>
                  <a:lnTo>
                    <a:pt x="38" y="8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06" name="Freeform 47"/>
            <p:cNvSpPr/>
            <p:nvPr/>
          </p:nvSpPr>
          <p:spPr bwMode="auto">
            <a:xfrm>
              <a:off x="11010341" y="2190105"/>
              <a:ext cx="45911" cy="47120"/>
            </a:xfrm>
            <a:custGeom>
              <a:avLst/>
              <a:gdLst>
                <a:gd name="T0" fmla="*/ 8 w 38"/>
                <a:gd name="T1" fmla="*/ 0 h 39"/>
                <a:gd name="T2" fmla="*/ 38 w 38"/>
                <a:gd name="T3" fmla="*/ 31 h 39"/>
                <a:gd name="T4" fmla="*/ 30 w 38"/>
                <a:gd name="T5" fmla="*/ 39 h 39"/>
                <a:gd name="T6" fmla="*/ 0 w 38"/>
                <a:gd name="T7" fmla="*/ 8 h 39"/>
                <a:gd name="T8" fmla="*/ 8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8" y="0"/>
                  </a:moveTo>
                  <a:lnTo>
                    <a:pt x="38" y="31"/>
                  </a:lnTo>
                  <a:lnTo>
                    <a:pt x="30" y="39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07" name="Freeform 48"/>
            <p:cNvSpPr/>
            <p:nvPr/>
          </p:nvSpPr>
          <p:spPr bwMode="auto">
            <a:xfrm>
              <a:off x="11010341" y="2049954"/>
              <a:ext cx="45911" cy="47120"/>
            </a:xfrm>
            <a:custGeom>
              <a:avLst/>
              <a:gdLst>
                <a:gd name="T0" fmla="*/ 30 w 38"/>
                <a:gd name="T1" fmla="*/ 0 h 39"/>
                <a:gd name="T2" fmla="*/ 38 w 38"/>
                <a:gd name="T3" fmla="*/ 8 h 39"/>
                <a:gd name="T4" fmla="*/ 8 w 38"/>
                <a:gd name="T5" fmla="*/ 39 h 39"/>
                <a:gd name="T6" fmla="*/ 0 w 38"/>
                <a:gd name="T7" fmla="*/ 31 h 39"/>
                <a:gd name="T8" fmla="*/ 30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30" y="0"/>
                  </a:moveTo>
                  <a:lnTo>
                    <a:pt x="38" y="8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08" name="Freeform 49"/>
            <p:cNvSpPr/>
            <p:nvPr/>
          </p:nvSpPr>
          <p:spPr bwMode="auto">
            <a:xfrm>
              <a:off x="11010341" y="2049954"/>
              <a:ext cx="45911" cy="47120"/>
            </a:xfrm>
            <a:custGeom>
              <a:avLst/>
              <a:gdLst>
                <a:gd name="T0" fmla="*/ 8 w 38"/>
                <a:gd name="T1" fmla="*/ 0 h 39"/>
                <a:gd name="T2" fmla="*/ 38 w 38"/>
                <a:gd name="T3" fmla="*/ 31 h 39"/>
                <a:gd name="T4" fmla="*/ 30 w 38"/>
                <a:gd name="T5" fmla="*/ 39 h 39"/>
                <a:gd name="T6" fmla="*/ 0 w 38"/>
                <a:gd name="T7" fmla="*/ 8 h 39"/>
                <a:gd name="T8" fmla="*/ 8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8" y="0"/>
                  </a:moveTo>
                  <a:lnTo>
                    <a:pt x="38" y="31"/>
                  </a:lnTo>
                  <a:lnTo>
                    <a:pt x="30" y="39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09" name="Freeform 50"/>
            <p:cNvSpPr/>
            <p:nvPr/>
          </p:nvSpPr>
          <p:spPr bwMode="auto">
            <a:xfrm>
              <a:off x="11148075" y="2748290"/>
              <a:ext cx="47120" cy="47120"/>
            </a:xfrm>
            <a:custGeom>
              <a:avLst/>
              <a:gdLst>
                <a:gd name="T0" fmla="*/ 31 w 39"/>
                <a:gd name="T1" fmla="*/ 0 h 39"/>
                <a:gd name="T2" fmla="*/ 39 w 39"/>
                <a:gd name="T3" fmla="*/ 7 h 39"/>
                <a:gd name="T4" fmla="*/ 8 w 39"/>
                <a:gd name="T5" fmla="*/ 39 h 39"/>
                <a:gd name="T6" fmla="*/ 0 w 39"/>
                <a:gd name="T7" fmla="*/ 31 h 39"/>
                <a:gd name="T8" fmla="*/ 31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31" y="0"/>
                  </a:moveTo>
                  <a:lnTo>
                    <a:pt x="39" y="7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10" name="Freeform 51"/>
            <p:cNvSpPr/>
            <p:nvPr/>
          </p:nvSpPr>
          <p:spPr bwMode="auto">
            <a:xfrm>
              <a:off x="11148075" y="2748290"/>
              <a:ext cx="47120" cy="47120"/>
            </a:xfrm>
            <a:custGeom>
              <a:avLst/>
              <a:gdLst>
                <a:gd name="T0" fmla="*/ 8 w 39"/>
                <a:gd name="T1" fmla="*/ 0 h 39"/>
                <a:gd name="T2" fmla="*/ 39 w 39"/>
                <a:gd name="T3" fmla="*/ 31 h 39"/>
                <a:gd name="T4" fmla="*/ 31 w 39"/>
                <a:gd name="T5" fmla="*/ 39 h 39"/>
                <a:gd name="T6" fmla="*/ 0 w 39"/>
                <a:gd name="T7" fmla="*/ 7 h 39"/>
                <a:gd name="T8" fmla="*/ 8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8" y="0"/>
                  </a:moveTo>
                  <a:lnTo>
                    <a:pt x="39" y="31"/>
                  </a:lnTo>
                  <a:lnTo>
                    <a:pt x="31" y="39"/>
                  </a:lnTo>
                  <a:lnTo>
                    <a:pt x="0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11" name="Freeform 52"/>
            <p:cNvSpPr/>
            <p:nvPr/>
          </p:nvSpPr>
          <p:spPr bwMode="auto">
            <a:xfrm>
              <a:off x="11148075" y="2608140"/>
              <a:ext cx="47120" cy="47120"/>
            </a:xfrm>
            <a:custGeom>
              <a:avLst/>
              <a:gdLst>
                <a:gd name="T0" fmla="*/ 31 w 39"/>
                <a:gd name="T1" fmla="*/ 0 h 39"/>
                <a:gd name="T2" fmla="*/ 39 w 39"/>
                <a:gd name="T3" fmla="*/ 8 h 39"/>
                <a:gd name="T4" fmla="*/ 8 w 39"/>
                <a:gd name="T5" fmla="*/ 39 h 39"/>
                <a:gd name="T6" fmla="*/ 0 w 39"/>
                <a:gd name="T7" fmla="*/ 31 h 39"/>
                <a:gd name="T8" fmla="*/ 31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31" y="0"/>
                  </a:moveTo>
                  <a:lnTo>
                    <a:pt x="39" y="8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12" name="Freeform 53"/>
            <p:cNvSpPr/>
            <p:nvPr/>
          </p:nvSpPr>
          <p:spPr bwMode="auto">
            <a:xfrm>
              <a:off x="11148075" y="2608140"/>
              <a:ext cx="47120" cy="47120"/>
            </a:xfrm>
            <a:custGeom>
              <a:avLst/>
              <a:gdLst>
                <a:gd name="T0" fmla="*/ 8 w 39"/>
                <a:gd name="T1" fmla="*/ 0 h 39"/>
                <a:gd name="T2" fmla="*/ 39 w 39"/>
                <a:gd name="T3" fmla="*/ 31 h 39"/>
                <a:gd name="T4" fmla="*/ 31 w 39"/>
                <a:gd name="T5" fmla="*/ 39 h 39"/>
                <a:gd name="T6" fmla="*/ 0 w 39"/>
                <a:gd name="T7" fmla="*/ 8 h 39"/>
                <a:gd name="T8" fmla="*/ 8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8" y="0"/>
                  </a:moveTo>
                  <a:lnTo>
                    <a:pt x="39" y="31"/>
                  </a:lnTo>
                  <a:lnTo>
                    <a:pt x="31" y="39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13" name="Freeform 54"/>
            <p:cNvSpPr/>
            <p:nvPr/>
          </p:nvSpPr>
          <p:spPr bwMode="auto">
            <a:xfrm>
              <a:off x="11148075" y="2469198"/>
              <a:ext cx="47120" cy="45911"/>
            </a:xfrm>
            <a:custGeom>
              <a:avLst/>
              <a:gdLst>
                <a:gd name="T0" fmla="*/ 31 w 39"/>
                <a:gd name="T1" fmla="*/ 0 h 38"/>
                <a:gd name="T2" fmla="*/ 39 w 39"/>
                <a:gd name="T3" fmla="*/ 8 h 38"/>
                <a:gd name="T4" fmla="*/ 8 w 39"/>
                <a:gd name="T5" fmla="*/ 38 h 38"/>
                <a:gd name="T6" fmla="*/ 0 w 39"/>
                <a:gd name="T7" fmla="*/ 30 h 38"/>
                <a:gd name="T8" fmla="*/ 31 w 3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8">
                  <a:moveTo>
                    <a:pt x="31" y="0"/>
                  </a:moveTo>
                  <a:lnTo>
                    <a:pt x="39" y="8"/>
                  </a:lnTo>
                  <a:lnTo>
                    <a:pt x="8" y="38"/>
                  </a:lnTo>
                  <a:lnTo>
                    <a:pt x="0" y="30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14" name="Freeform 55"/>
            <p:cNvSpPr/>
            <p:nvPr/>
          </p:nvSpPr>
          <p:spPr bwMode="auto">
            <a:xfrm>
              <a:off x="11148075" y="2469198"/>
              <a:ext cx="47120" cy="45911"/>
            </a:xfrm>
            <a:custGeom>
              <a:avLst/>
              <a:gdLst>
                <a:gd name="T0" fmla="*/ 8 w 39"/>
                <a:gd name="T1" fmla="*/ 0 h 38"/>
                <a:gd name="T2" fmla="*/ 39 w 39"/>
                <a:gd name="T3" fmla="*/ 30 h 38"/>
                <a:gd name="T4" fmla="*/ 31 w 39"/>
                <a:gd name="T5" fmla="*/ 38 h 38"/>
                <a:gd name="T6" fmla="*/ 0 w 39"/>
                <a:gd name="T7" fmla="*/ 8 h 38"/>
                <a:gd name="T8" fmla="*/ 8 w 3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8">
                  <a:moveTo>
                    <a:pt x="8" y="0"/>
                  </a:moveTo>
                  <a:lnTo>
                    <a:pt x="39" y="30"/>
                  </a:lnTo>
                  <a:lnTo>
                    <a:pt x="31" y="38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15" name="Freeform 56"/>
            <p:cNvSpPr/>
            <p:nvPr/>
          </p:nvSpPr>
          <p:spPr bwMode="auto">
            <a:xfrm>
              <a:off x="11148075" y="2330255"/>
              <a:ext cx="47120" cy="45911"/>
            </a:xfrm>
            <a:custGeom>
              <a:avLst/>
              <a:gdLst>
                <a:gd name="T0" fmla="*/ 31 w 39"/>
                <a:gd name="T1" fmla="*/ 0 h 38"/>
                <a:gd name="T2" fmla="*/ 39 w 39"/>
                <a:gd name="T3" fmla="*/ 7 h 38"/>
                <a:gd name="T4" fmla="*/ 8 w 39"/>
                <a:gd name="T5" fmla="*/ 38 h 38"/>
                <a:gd name="T6" fmla="*/ 0 w 39"/>
                <a:gd name="T7" fmla="*/ 31 h 38"/>
                <a:gd name="T8" fmla="*/ 31 w 3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8">
                  <a:moveTo>
                    <a:pt x="31" y="0"/>
                  </a:moveTo>
                  <a:lnTo>
                    <a:pt x="39" y="7"/>
                  </a:lnTo>
                  <a:lnTo>
                    <a:pt x="8" y="38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16" name="Freeform 57"/>
            <p:cNvSpPr/>
            <p:nvPr/>
          </p:nvSpPr>
          <p:spPr bwMode="auto">
            <a:xfrm>
              <a:off x="11148075" y="2330255"/>
              <a:ext cx="47120" cy="45911"/>
            </a:xfrm>
            <a:custGeom>
              <a:avLst/>
              <a:gdLst>
                <a:gd name="T0" fmla="*/ 8 w 39"/>
                <a:gd name="T1" fmla="*/ 0 h 38"/>
                <a:gd name="T2" fmla="*/ 39 w 39"/>
                <a:gd name="T3" fmla="*/ 31 h 38"/>
                <a:gd name="T4" fmla="*/ 31 w 39"/>
                <a:gd name="T5" fmla="*/ 38 h 38"/>
                <a:gd name="T6" fmla="*/ 0 w 39"/>
                <a:gd name="T7" fmla="*/ 7 h 38"/>
                <a:gd name="T8" fmla="*/ 8 w 3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8">
                  <a:moveTo>
                    <a:pt x="8" y="0"/>
                  </a:moveTo>
                  <a:lnTo>
                    <a:pt x="39" y="31"/>
                  </a:lnTo>
                  <a:lnTo>
                    <a:pt x="31" y="38"/>
                  </a:lnTo>
                  <a:lnTo>
                    <a:pt x="0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17" name="Freeform 58"/>
            <p:cNvSpPr/>
            <p:nvPr/>
          </p:nvSpPr>
          <p:spPr bwMode="auto">
            <a:xfrm>
              <a:off x="11148075" y="2190105"/>
              <a:ext cx="47120" cy="47120"/>
            </a:xfrm>
            <a:custGeom>
              <a:avLst/>
              <a:gdLst>
                <a:gd name="T0" fmla="*/ 31 w 39"/>
                <a:gd name="T1" fmla="*/ 0 h 39"/>
                <a:gd name="T2" fmla="*/ 39 w 39"/>
                <a:gd name="T3" fmla="*/ 8 h 39"/>
                <a:gd name="T4" fmla="*/ 8 w 39"/>
                <a:gd name="T5" fmla="*/ 39 h 39"/>
                <a:gd name="T6" fmla="*/ 0 w 39"/>
                <a:gd name="T7" fmla="*/ 31 h 39"/>
                <a:gd name="T8" fmla="*/ 31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31" y="0"/>
                  </a:moveTo>
                  <a:lnTo>
                    <a:pt x="39" y="8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18" name="Freeform 59"/>
            <p:cNvSpPr/>
            <p:nvPr/>
          </p:nvSpPr>
          <p:spPr bwMode="auto">
            <a:xfrm>
              <a:off x="11148075" y="2190105"/>
              <a:ext cx="47120" cy="47120"/>
            </a:xfrm>
            <a:custGeom>
              <a:avLst/>
              <a:gdLst>
                <a:gd name="T0" fmla="*/ 8 w 39"/>
                <a:gd name="T1" fmla="*/ 0 h 39"/>
                <a:gd name="T2" fmla="*/ 39 w 39"/>
                <a:gd name="T3" fmla="*/ 31 h 39"/>
                <a:gd name="T4" fmla="*/ 31 w 39"/>
                <a:gd name="T5" fmla="*/ 39 h 39"/>
                <a:gd name="T6" fmla="*/ 0 w 39"/>
                <a:gd name="T7" fmla="*/ 8 h 39"/>
                <a:gd name="T8" fmla="*/ 8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8" y="0"/>
                  </a:moveTo>
                  <a:lnTo>
                    <a:pt x="39" y="31"/>
                  </a:lnTo>
                  <a:lnTo>
                    <a:pt x="31" y="39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19" name="Freeform 60"/>
            <p:cNvSpPr/>
            <p:nvPr/>
          </p:nvSpPr>
          <p:spPr bwMode="auto">
            <a:xfrm>
              <a:off x="11148075" y="2049954"/>
              <a:ext cx="47120" cy="47120"/>
            </a:xfrm>
            <a:custGeom>
              <a:avLst/>
              <a:gdLst>
                <a:gd name="T0" fmla="*/ 31 w 39"/>
                <a:gd name="T1" fmla="*/ 0 h 39"/>
                <a:gd name="T2" fmla="*/ 39 w 39"/>
                <a:gd name="T3" fmla="*/ 8 h 39"/>
                <a:gd name="T4" fmla="*/ 8 w 39"/>
                <a:gd name="T5" fmla="*/ 39 h 39"/>
                <a:gd name="T6" fmla="*/ 0 w 39"/>
                <a:gd name="T7" fmla="*/ 31 h 39"/>
                <a:gd name="T8" fmla="*/ 31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31" y="0"/>
                  </a:moveTo>
                  <a:lnTo>
                    <a:pt x="39" y="8"/>
                  </a:lnTo>
                  <a:lnTo>
                    <a:pt x="8" y="39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  <p:sp>
          <p:nvSpPr>
            <p:cNvPr id="120" name="Freeform 61"/>
            <p:cNvSpPr/>
            <p:nvPr/>
          </p:nvSpPr>
          <p:spPr bwMode="auto">
            <a:xfrm>
              <a:off x="11148075" y="2049954"/>
              <a:ext cx="47120" cy="47120"/>
            </a:xfrm>
            <a:custGeom>
              <a:avLst/>
              <a:gdLst>
                <a:gd name="T0" fmla="*/ 8 w 39"/>
                <a:gd name="T1" fmla="*/ 0 h 39"/>
                <a:gd name="T2" fmla="*/ 39 w 39"/>
                <a:gd name="T3" fmla="*/ 31 h 39"/>
                <a:gd name="T4" fmla="*/ 31 w 39"/>
                <a:gd name="T5" fmla="*/ 39 h 39"/>
                <a:gd name="T6" fmla="*/ 0 w 39"/>
                <a:gd name="T7" fmla="*/ 8 h 39"/>
                <a:gd name="T8" fmla="*/ 8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8" y="0"/>
                  </a:moveTo>
                  <a:lnTo>
                    <a:pt x="39" y="31"/>
                  </a:lnTo>
                  <a:lnTo>
                    <a:pt x="31" y="39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Manrope SemiBold" charset="0"/>
              </a:endParaRPr>
            </a:p>
          </p:txBody>
        </p:sp>
      </p:grpSp>
      <p:pic>
        <p:nvPicPr>
          <p:cNvPr id="124" name="图形 12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375657" y="6089668"/>
            <a:ext cx="423435" cy="675785"/>
          </a:xfrm>
          <a:prstGeom prst="rect">
            <a:avLst/>
          </a:prstGeom>
        </p:spPr>
      </p:pic>
      <p:sp>
        <p:nvSpPr>
          <p:cNvPr id="121" name="矩形 120"/>
          <p:cNvSpPr/>
          <p:nvPr/>
        </p:nvSpPr>
        <p:spPr>
          <a:xfrm>
            <a:off x="6512969" y="1088225"/>
            <a:ext cx="3818469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600" dirty="0">
                <a:solidFill>
                  <a:srgbClr val="FB954C"/>
                </a:solidFill>
                <a:latin typeface="Hubot-Sans Black Italic" charset="0"/>
                <a:cs typeface="Manrope SemiBold" charset="0"/>
              </a:rPr>
              <a:t>04</a:t>
            </a:r>
            <a:endParaRPr lang="zh-CN" altLang="en-US" sz="6000" dirty="0">
              <a:solidFill>
                <a:srgbClr val="FB954C"/>
              </a:solidFill>
              <a:latin typeface="Hubot-Sans Black Italic" charset="0"/>
              <a:cs typeface="Manrope SemiBold" charset="0"/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6616920" y="3621301"/>
            <a:ext cx="4810641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accent4"/>
                </a:solidFill>
                <a:latin typeface="Hubot-Sans Black Italic" charset="0"/>
                <a:cs typeface="Manrope SemiBold" charset="0"/>
                <a:sym typeface="+mn-ea"/>
              </a:rPr>
              <a:t>Reporting</a:t>
            </a:r>
          </a:p>
        </p:txBody>
      </p:sp>
      <p:sp>
        <p:nvSpPr>
          <p:cNvPr id="136" name="矩形 135"/>
          <p:cNvSpPr/>
          <p:nvPr/>
        </p:nvSpPr>
        <p:spPr>
          <a:xfrm>
            <a:off x="6605905" y="4622278"/>
            <a:ext cx="5261703" cy="1706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4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anrope SemiBold" charset="0"/>
              </a:rPr>
              <a:t>       </a:t>
            </a:r>
            <a:r>
              <a:rPr lang="zh-CN" altLang="en-US" sz="14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anrope SemiBold" charset="0"/>
              </a:rPr>
              <a:t>Reporting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anrope SemiBold" charset="0"/>
              </a:rPr>
              <a:t>Tabular Reports: Generated in SQL and formatted in Excel.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anrope SemiBold" charset="0"/>
              </a:rPr>
              <a:t>Visual Reports: Created using Python visualization libraries (matplotlib, seaborn).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Manrope SemiBold" charset="0"/>
              </a:rPr>
              <a:t>Automated Reports: Regular updates with Python scripts.</a:t>
            </a:r>
          </a:p>
        </p:txBody>
      </p:sp>
      <p:sp>
        <p:nvSpPr>
          <p:cNvPr id="4" name="椭圆 2"/>
          <p:cNvSpPr/>
          <p:nvPr/>
        </p:nvSpPr>
        <p:spPr>
          <a:xfrm>
            <a:off x="1325245" y="2365375"/>
            <a:ext cx="3422650" cy="3173095"/>
          </a:xfrm>
          <a:prstGeom prst="ellipse">
            <a:avLst/>
          </a:prstGeom>
          <a:blipFill>
            <a:blip r:embed="rId6"/>
            <a:stretch>
              <a:fillRect l="-25228" r="-25081"/>
            </a:stretch>
          </a:blipFill>
          <a:ln w="38100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en-GB">
              <a:solidFill>
                <a:schemeClr val="tx1">
                  <a:lumMod val="75000"/>
                  <a:lumOff val="25000"/>
                </a:schemeClr>
              </a:solidFill>
              <a:cs typeface="Manrope SemiBold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矩形 1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t="-9259" b="-92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2011680" y="180340"/>
            <a:ext cx="930973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Hubot-Sans Black Italic" charset="0"/>
                <a:cs typeface="Manrope SemiBold" charset="0"/>
              </a:rPr>
              <a:t>Excel Report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05" y="763905"/>
            <a:ext cx="10680700" cy="58375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矩形 1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t="-9259" b="-92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2011680" y="180340"/>
            <a:ext cx="930973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Hubot-Sans Black Italic" charset="0"/>
                <a:cs typeface="Manrope SemiBold" charset="0"/>
              </a:rPr>
              <a:t>Excel Report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385" y="828675"/>
            <a:ext cx="9014460" cy="58959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dea16052-7c17-47fa-8b1f-02e387f7c4a2"/>
  <p:tag name="COMMONDATA" val="eyJoZGlkIjoiODliZWY4OTY0MGRkODE3MzUwYWNjNzJlOTZjZjEzOW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  <p:tag name="KSO_WM_TEMPLATE_THUMBS_INDEX" val="1、9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67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节编号"/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AREA" val="{&quot;left&quot;:&quot;45.5&quot;,&quot;top&quot;:&quot;113.15&quot;,&quot;width&quot;:&quot;527.9&quot;,&quot;height&quot;:&quot;299.25&quot;}"/>
  <p:tag name="KSO_WM_SPECIAL_SOURCE" val="bdnull"/>
  <p:tag name="KSO_WM_TEMPLATE_THUMBS_INDEX" val="1、9"/>
  <p:tag name="KSO_WM_SLIDE_ID" val="custom20233467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67"/>
  <p:tag name="KSO_WM_SLIDE_LAYOUT" val="a_f"/>
  <p:tag name="KSO_WM_SLIDE_LAYOUT_CNT" val="1_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f"/>
  <p:tag name="KSO_WM_UNIT_INDEX" val="1"/>
  <p:tag name="KSO_WM_UNIT_ID" val="custom20233467_1*f*1"/>
  <p:tag name="KSO_WM_TEMPLATE_CATEGORY" val="custom"/>
  <p:tag name="KSO_WM_TEMPLATE_INDEX" val="20233467"/>
  <p:tag name="KSO_WM_UNIT_LAYERLEVEL" val="1"/>
  <p:tag name="KSO_WM_TAG_VERSION" val="3.0"/>
  <p:tag name="KSO_WM_BEAUTIFY_FLAG" val="#wm#"/>
  <p:tag name="KSO_WM_UNIT_PRESET_TEXT" val="Nam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ID" val="custom20233467_1*a*1"/>
  <p:tag name="KSO_WM_TEMPLATE_CATEGORY" val="custom"/>
  <p:tag name="KSO_WM_TEMPLATE_INDEX" val="20233467"/>
  <p:tag name="KSO_WM_UNIT_LAYERLEVEL" val="1"/>
  <p:tag name="KSO_WM_TAG_VERSION" val="3.0"/>
  <p:tag name="KSO_WM_UNIT_PRESET_TEXT" val="Your title her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9"/>
  <p:tag name="KSO_WM_SPECIAL_SOURCE" val="bdnull"/>
  <p:tag name="KSO_WM_SLIDE_ID" val="custom20233473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73"/>
  <p:tag name="KSO_WM_SLIDE_LAYOUT" val="a_f"/>
  <p:tag name="KSO_WM_SLIDE_LAYOUT_CNT" val="1_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36401;#405186;#405205;#405185;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36401;#405186;#405205;#405185;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36401;#405186;#405205;#405185;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36401;#405186;#405205;#405185;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36401;#405186;#405205;#405185;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36401;#405186;#405205;#405185;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36401;#405186;#405205;#405185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36401;#405186;#405205;#405185;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36401;#405186;#405205;#405185;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36401;#405186;#405205;#405185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5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ISNUMDGMTITLE" val="0"/>
  <p:tag name="KSO_WM_UNIT_PRESET_TEXT" val="CONTENTS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CONTENT_GROUP_TYPE" val="contentchip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4*i*4"/>
  <p:tag name="KSO_WM_UNIT_LAYERLEVEL" val="1"/>
  <p:tag name="KSO_WM_TAG_VERSION" val="3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i"/>
  <p:tag name="KSO_WM_UNIT_INDEX" val="2"/>
  <p:tag name="KSO_WM_UNIT_ID" val="_10*i*2"/>
  <p:tag name="KSO_WM_UNIT_LAYERLEVEL" val="1"/>
  <p:tag name="KSO_WM_TAG_VERSION" val="3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选择预设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感谢您的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3467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1*i*4"/>
  <p:tag name="KSO_WM_UNIT_LAYERLEVEL" val="1"/>
  <p:tag name="KSO_WM_TAG_VERSION" val="3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347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35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347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73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3467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3"/>
  <p:tag name="KSO_WM_UNIT_ID" val="_1*f*3"/>
  <p:tag name="KSO_WM_UNIT_LAYERLEVEL" val="1"/>
  <p:tag name="KSO_WM_TAG_VERSION" val="3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自定义 208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954C"/>
      </a:accent1>
      <a:accent2>
        <a:srgbClr val="584E8F"/>
      </a:accent2>
      <a:accent3>
        <a:srgbClr val="FB954C"/>
      </a:accent3>
      <a:accent4>
        <a:srgbClr val="584E8F"/>
      </a:accent4>
      <a:accent5>
        <a:srgbClr val="FB954C"/>
      </a:accent5>
      <a:accent6>
        <a:srgbClr val="584E8F"/>
      </a:accent6>
      <a:hlink>
        <a:srgbClr val="0563C1"/>
      </a:hlink>
      <a:folHlink>
        <a:srgbClr val="954F72"/>
      </a:folHlink>
    </a:clrScheme>
    <a:fontScheme name="自定义 27">
      <a:majorFont>
        <a:latin typeface="Hubot-Sans Black Italic"/>
        <a:ea typeface="Hubot-Sans Black Italic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Manrope SemiBold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anrope SemiBold"/>
        <a:ea typeface=""/>
        <a:cs typeface=""/>
        <a:font script="Jpan" typeface="ＭＳ Ｐゴシック"/>
        <a:font script="Hang" typeface="맑은 고딕"/>
        <a:font script="Hans" typeface="Manrope SemiBold"/>
        <a:font script="Hant" typeface="新細明體"/>
        <a:font script="Arab" typeface="Manrope SemiBold"/>
        <a:font script="Hebr" typeface="Manrope Semi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Manrope Semi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自定义 17">
      <a:dk1>
        <a:srgbClr val="000000"/>
      </a:dk1>
      <a:lt1>
        <a:srgbClr val="FFFFFF"/>
      </a:lt1>
      <a:dk2>
        <a:srgbClr val="291667"/>
      </a:dk2>
      <a:lt2>
        <a:srgbClr val="F1EAFB"/>
      </a:lt2>
      <a:accent1>
        <a:srgbClr val="BC98F0"/>
      </a:accent1>
      <a:accent2>
        <a:srgbClr val="CA8BEF"/>
      </a:accent2>
      <a:accent3>
        <a:srgbClr val="D77EEE"/>
      </a:accent3>
      <a:accent4>
        <a:srgbClr val="E285CF"/>
      </a:accent4>
      <a:accent5>
        <a:srgbClr val="EAA194"/>
      </a:accent5>
      <a:accent6>
        <a:srgbClr val="F2BD58"/>
      </a:accent6>
      <a:hlink>
        <a:srgbClr val="158BF9"/>
      </a:hlink>
      <a:folHlink>
        <a:srgbClr val="DE1A37"/>
      </a:folHlink>
    </a:clrScheme>
    <a:fontScheme name="字体-立体">
      <a:majorFont>
        <a:latin typeface="Nunito Sans ExtraBold"/>
        <a:ea typeface="Nunito Sans ExtraBold"/>
        <a:cs typeface=""/>
      </a:majorFont>
      <a:minorFont>
        <a:latin typeface="Nunito Sans"/>
        <a:ea typeface="Nunito 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紫金">
      <a:dk1>
        <a:srgbClr val="000000"/>
      </a:dk1>
      <a:lt1>
        <a:srgbClr val="FFFFFF"/>
      </a:lt1>
      <a:dk2>
        <a:srgbClr val="140831"/>
      </a:dk2>
      <a:lt2>
        <a:srgbClr val="ECE6FA"/>
      </a:lt2>
      <a:accent1>
        <a:srgbClr val="D9AB7D"/>
      </a:accent1>
      <a:accent2>
        <a:srgbClr val="27125A"/>
      </a:accent2>
      <a:accent3>
        <a:srgbClr val="63489A"/>
      </a:accent3>
      <a:accent4>
        <a:srgbClr val="FF8001"/>
      </a:accent4>
      <a:accent5>
        <a:srgbClr val="4B4BE5"/>
      </a:accent5>
      <a:accent6>
        <a:srgbClr val="29D5AF"/>
      </a:accent6>
      <a:hlink>
        <a:srgbClr val="0563C1"/>
      </a:hlink>
      <a:folHlink>
        <a:srgbClr val="954F72"/>
      </a:folHlink>
    </a:clrScheme>
    <a:fontScheme name="字体-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​​">
  <a:themeElements>
    <a:clrScheme name="自定义 208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954C"/>
      </a:accent1>
      <a:accent2>
        <a:srgbClr val="584E8F"/>
      </a:accent2>
      <a:accent3>
        <a:srgbClr val="FB954C"/>
      </a:accent3>
      <a:accent4>
        <a:srgbClr val="584E8F"/>
      </a:accent4>
      <a:accent5>
        <a:srgbClr val="FB954C"/>
      </a:accent5>
      <a:accent6>
        <a:srgbClr val="584E8F"/>
      </a:accent6>
      <a:hlink>
        <a:srgbClr val="0563C1"/>
      </a:hlink>
      <a:folHlink>
        <a:srgbClr val="954F72"/>
      </a:folHlink>
    </a:clrScheme>
    <a:fontScheme name="自定义 27">
      <a:majorFont>
        <a:latin typeface="Hubot-Sans Black Italic"/>
        <a:ea typeface="Hubot-Sans Black Italic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主题​​">
  <a:themeElements>
    <a:clrScheme name="自定义 208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954C"/>
      </a:accent1>
      <a:accent2>
        <a:srgbClr val="584E8F"/>
      </a:accent2>
      <a:accent3>
        <a:srgbClr val="FB954C"/>
      </a:accent3>
      <a:accent4>
        <a:srgbClr val="584E8F"/>
      </a:accent4>
      <a:accent5>
        <a:srgbClr val="FB954C"/>
      </a:accent5>
      <a:accent6>
        <a:srgbClr val="584E8F"/>
      </a:accent6>
      <a:hlink>
        <a:srgbClr val="0563C1"/>
      </a:hlink>
      <a:folHlink>
        <a:srgbClr val="954F72"/>
      </a:folHlink>
    </a:clrScheme>
    <a:fontScheme name="自定义 27">
      <a:majorFont>
        <a:latin typeface="Hubot-Sans Black Italic"/>
        <a:ea typeface="Hubot-Sans Black Italic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Office 主题​​">
  <a:themeElements>
    <a:clrScheme name="自定义 208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954C"/>
      </a:accent1>
      <a:accent2>
        <a:srgbClr val="584E8F"/>
      </a:accent2>
      <a:accent3>
        <a:srgbClr val="FB954C"/>
      </a:accent3>
      <a:accent4>
        <a:srgbClr val="584E8F"/>
      </a:accent4>
      <a:accent5>
        <a:srgbClr val="FB954C"/>
      </a:accent5>
      <a:accent6>
        <a:srgbClr val="584E8F"/>
      </a:accent6>
      <a:hlink>
        <a:srgbClr val="0563C1"/>
      </a:hlink>
      <a:folHlink>
        <a:srgbClr val="954F72"/>
      </a:folHlink>
    </a:clrScheme>
    <a:fontScheme name="自定义 27">
      <a:majorFont>
        <a:latin typeface="Hubot-Sans Black Italic"/>
        <a:ea typeface="Hubot-Sans Black Italic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Office 主题​​">
  <a:themeElements>
    <a:clrScheme name="自定义 208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954C"/>
      </a:accent1>
      <a:accent2>
        <a:srgbClr val="584E8F"/>
      </a:accent2>
      <a:accent3>
        <a:srgbClr val="FB954C"/>
      </a:accent3>
      <a:accent4>
        <a:srgbClr val="584E8F"/>
      </a:accent4>
      <a:accent5>
        <a:srgbClr val="FB954C"/>
      </a:accent5>
      <a:accent6>
        <a:srgbClr val="584E8F"/>
      </a:accent6>
      <a:hlink>
        <a:srgbClr val="0563C1"/>
      </a:hlink>
      <a:folHlink>
        <a:srgbClr val="954F72"/>
      </a:folHlink>
    </a:clrScheme>
    <a:fontScheme name="自定义 27">
      <a:majorFont>
        <a:latin typeface="Hubot-Sans Black Italic"/>
        <a:ea typeface="Hubot-Sans Black Italic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4_Office 主题​​">
  <a:themeElements>
    <a:clrScheme name="自定义 208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954C"/>
      </a:accent1>
      <a:accent2>
        <a:srgbClr val="584E8F"/>
      </a:accent2>
      <a:accent3>
        <a:srgbClr val="FB954C"/>
      </a:accent3>
      <a:accent4>
        <a:srgbClr val="584E8F"/>
      </a:accent4>
      <a:accent5>
        <a:srgbClr val="FB954C"/>
      </a:accent5>
      <a:accent6>
        <a:srgbClr val="584E8F"/>
      </a:accent6>
      <a:hlink>
        <a:srgbClr val="0563C1"/>
      </a:hlink>
      <a:folHlink>
        <a:srgbClr val="954F72"/>
      </a:folHlink>
    </a:clrScheme>
    <a:fontScheme name="自定义 27">
      <a:majorFont>
        <a:latin typeface="Hubot-Sans Black Italic"/>
        <a:ea typeface="Hubot-Sans Black Italic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anrope SemiBold"/>
        <a:ea typeface=""/>
        <a:cs typeface=""/>
        <a:font script="Jpan" typeface="游ゴシック"/>
        <a:font script="Hang" typeface="맑은 고딕"/>
        <a:font script="Hans" typeface="Manrope SemiBold"/>
        <a:font script="Hant" typeface="新細明體"/>
        <a:font script="Arab" typeface="Manrope SemiBold"/>
        <a:font script="Hebr" typeface="Manrope Semi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Manrope Semi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1019</Words>
  <Application>Microsoft Macintosh PowerPoint</Application>
  <PresentationFormat>Widescreen</PresentationFormat>
  <Paragraphs>66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12</vt:i4>
      </vt:variant>
    </vt:vector>
  </HeadingPairs>
  <TitlesOfParts>
    <vt:vector size="29" baseType="lpstr">
      <vt:lpstr>Calisto MT</vt:lpstr>
      <vt:lpstr>Lato</vt:lpstr>
      <vt:lpstr>Arial</vt:lpstr>
      <vt:lpstr>Nunito Sans</vt:lpstr>
      <vt:lpstr>Manrope ExtraBold</vt:lpstr>
      <vt:lpstr>Hubot-Sans Black Italic</vt:lpstr>
      <vt:lpstr>Nunito Sans ExtraBold</vt:lpstr>
      <vt:lpstr>Wingdings</vt:lpstr>
      <vt:lpstr>Manrope SemiBold</vt:lpstr>
      <vt:lpstr>Office 主题​​</vt:lpstr>
      <vt:lpstr>Office Theme</vt:lpstr>
      <vt:lpstr>1_Office Theme</vt:lpstr>
      <vt:lpstr>1_Office 主题​​</vt:lpstr>
      <vt:lpstr>2_Office 主题​​</vt:lpstr>
      <vt:lpstr>3_Office 主题​​</vt:lpstr>
      <vt:lpstr>5_Office 主题​​</vt:lpstr>
      <vt:lpstr>4_Office 主题​​</vt:lpstr>
      <vt:lpstr>Sales Data Analysis and Reporting  for a Retail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keerthi reddy</cp:lastModifiedBy>
  <cp:revision>91</cp:revision>
  <dcterms:created xsi:type="dcterms:W3CDTF">2023-04-06T04:34:00Z</dcterms:created>
  <dcterms:modified xsi:type="dcterms:W3CDTF">2025-06-10T03:04:35Z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26E9D80080AA4BFA92912EDA72ACF53F_13</vt:lpwstr>
  </property>
  <property fmtid="{D5CDD505-2E9C-101B-9397-08002B2CF9AE}" pid="3" name="KSOProductBuildVer">
    <vt:lpwstr>1033-12.2.0.13431</vt:lpwstr>
  </property>
</Properties>
</file>